
<file path=[Content_Types].xml><?xml version="1.0" encoding="utf-8"?>
<Types xmlns="http://schemas.openxmlformats.org/package/2006/content-types">
  <Default Extension="jpeg" ContentType="image/jpeg"/>
  <Default Extension="JPG" ContentType="image/.jpg"/>
  <Default Extension="png" ContentType="image/png"/>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diagrams/colors1.xml" ContentType="application/vnd.openxmlformats-officedocument.drawingml.diagramColors+xml"/>
  <Override PartName="/ppt/diagrams/colors10.xml" ContentType="application/vnd.openxmlformats-officedocument.drawingml.diagramColors+xml"/>
  <Override PartName="/ppt/diagrams/colors11.xml" ContentType="application/vnd.openxmlformats-officedocument.drawingml.diagramColors+xml"/>
  <Override PartName="/ppt/diagrams/colors12.xml" ContentType="application/vnd.openxmlformats-officedocument.drawingml.diagramColors+xml"/>
  <Override PartName="/ppt/diagrams/colors2.xml" ContentType="application/vnd.openxmlformats-officedocument.drawingml.diagramColors+xml"/>
  <Override PartName="/ppt/diagrams/colors3.xml" ContentType="application/vnd.openxmlformats-officedocument.drawingml.diagramColors+xml"/>
  <Override PartName="/ppt/diagrams/colors4.xml" ContentType="application/vnd.openxmlformats-officedocument.drawingml.diagramColors+xml"/>
  <Override PartName="/ppt/diagrams/colors5.xml" ContentType="application/vnd.openxmlformats-officedocument.drawingml.diagramColors+xml"/>
  <Override PartName="/ppt/diagrams/colors6.xml" ContentType="application/vnd.openxmlformats-officedocument.drawingml.diagramColors+xml"/>
  <Override PartName="/ppt/diagrams/colors7.xml" ContentType="application/vnd.openxmlformats-officedocument.drawingml.diagramColors+xml"/>
  <Override PartName="/ppt/diagrams/colors8.xml" ContentType="application/vnd.openxmlformats-officedocument.drawingml.diagramColors+xml"/>
  <Override PartName="/ppt/diagrams/colors9.xml" ContentType="application/vnd.openxmlformats-officedocument.drawingml.diagramColors+xml"/>
  <Override PartName="/ppt/diagrams/data1.xml" ContentType="application/vnd.openxmlformats-officedocument.drawingml.diagramData+xml"/>
  <Override PartName="/ppt/diagrams/data10.xml" ContentType="application/vnd.openxmlformats-officedocument.drawingml.diagramData+xml"/>
  <Override PartName="/ppt/diagrams/data11.xml" ContentType="application/vnd.openxmlformats-officedocument.drawingml.diagramData+xml"/>
  <Override PartName="/ppt/diagrams/data12.xml" ContentType="application/vnd.openxmlformats-officedocument.drawingml.diagramData+xml"/>
  <Override PartName="/ppt/diagrams/data2.xml" ContentType="application/vnd.openxmlformats-officedocument.drawingml.diagramData+xml"/>
  <Override PartName="/ppt/diagrams/data3.xml" ContentType="application/vnd.openxmlformats-officedocument.drawingml.diagramData+xml"/>
  <Override PartName="/ppt/diagrams/data4.xml" ContentType="application/vnd.openxmlformats-officedocument.drawingml.diagramData+xml"/>
  <Override PartName="/ppt/diagrams/data5.xml" ContentType="application/vnd.openxmlformats-officedocument.drawingml.diagramData+xml"/>
  <Override PartName="/ppt/diagrams/data6.xml" ContentType="application/vnd.openxmlformats-officedocument.drawingml.diagramData+xml"/>
  <Override PartName="/ppt/diagrams/data7.xml" ContentType="application/vnd.openxmlformats-officedocument.drawingml.diagramData+xml"/>
  <Override PartName="/ppt/diagrams/data8.xml" ContentType="application/vnd.openxmlformats-officedocument.drawingml.diagramData+xml"/>
  <Override PartName="/ppt/diagrams/data9.xml" ContentType="application/vnd.openxmlformats-officedocument.drawingml.diagramData+xml"/>
  <Override PartName="/ppt/diagrams/drawing1.xml" ContentType="application/vnd.ms-office.drawingml.diagramDrawing+xml"/>
  <Override PartName="/ppt/diagrams/drawing10.xml" ContentType="application/vnd.ms-office.drawingml.diagramDrawing+xml"/>
  <Override PartName="/ppt/diagrams/drawing11.xml" ContentType="application/vnd.ms-office.drawingml.diagramDrawing+xml"/>
  <Override PartName="/ppt/diagrams/drawing12.xml" ContentType="application/vnd.ms-office.drawingml.diagramDrawing+xml"/>
  <Override PartName="/ppt/diagrams/drawing2.xml" ContentType="application/vnd.ms-office.drawingml.diagramDrawing+xml"/>
  <Override PartName="/ppt/diagrams/drawing3.xml" ContentType="application/vnd.ms-office.drawingml.diagramDrawing+xml"/>
  <Override PartName="/ppt/diagrams/drawing4.xml" ContentType="application/vnd.ms-office.drawingml.diagramDrawing+xml"/>
  <Override PartName="/ppt/diagrams/drawing5.xml" ContentType="application/vnd.ms-office.drawingml.diagramDrawing+xml"/>
  <Override PartName="/ppt/diagrams/drawing6.xml" ContentType="application/vnd.ms-office.drawingml.diagramDrawing+xml"/>
  <Override PartName="/ppt/diagrams/drawing7.xml" ContentType="application/vnd.ms-office.drawingml.diagramDrawing+xml"/>
  <Override PartName="/ppt/diagrams/drawing8.xml" ContentType="application/vnd.ms-office.drawingml.diagramDrawing+xml"/>
  <Override PartName="/ppt/diagrams/drawing9.xml" ContentType="application/vnd.ms-office.drawingml.diagramDrawing+xml"/>
  <Override PartName="/ppt/diagrams/layout1.xml" ContentType="application/vnd.openxmlformats-officedocument.drawingml.diagramLayout+xml"/>
  <Override PartName="/ppt/diagrams/layout10.xml" ContentType="application/vnd.openxmlformats-officedocument.drawingml.diagramLayout+xml"/>
  <Override PartName="/ppt/diagrams/layout11.xml" ContentType="application/vnd.openxmlformats-officedocument.drawingml.diagramLayout+xml"/>
  <Override PartName="/ppt/diagrams/layout12.xml" ContentType="application/vnd.openxmlformats-officedocument.drawingml.diagramLayout+xml"/>
  <Override PartName="/ppt/diagrams/layout2.xml" ContentType="application/vnd.openxmlformats-officedocument.drawingml.diagramLayout+xml"/>
  <Override PartName="/ppt/diagrams/layout3.xml" ContentType="application/vnd.openxmlformats-officedocument.drawingml.diagramLayout+xml"/>
  <Override PartName="/ppt/diagrams/layout4.xml" ContentType="application/vnd.openxmlformats-officedocument.drawingml.diagramLayout+xml"/>
  <Override PartName="/ppt/diagrams/layout5.xml" ContentType="application/vnd.openxmlformats-officedocument.drawingml.diagramLayout+xml"/>
  <Override PartName="/ppt/diagrams/layout6.xml" ContentType="application/vnd.openxmlformats-officedocument.drawingml.diagramLayout+xml"/>
  <Override PartName="/ppt/diagrams/layout7.xml" ContentType="application/vnd.openxmlformats-officedocument.drawingml.diagramLayout+xml"/>
  <Override PartName="/ppt/diagrams/layout8.xml" ContentType="application/vnd.openxmlformats-officedocument.drawingml.diagramLayout+xml"/>
  <Override PartName="/ppt/diagrams/layout9.xml" ContentType="application/vnd.openxmlformats-officedocument.drawingml.diagramLayout+xml"/>
  <Override PartName="/ppt/diagrams/quickStyle1.xml" ContentType="application/vnd.openxmlformats-officedocument.drawingml.diagramStyle+xml"/>
  <Override PartName="/ppt/diagrams/quickStyle10.xml" ContentType="application/vnd.openxmlformats-officedocument.drawingml.diagramStyle+xml"/>
  <Override PartName="/ppt/diagrams/quickStyle11.xml" ContentType="application/vnd.openxmlformats-officedocument.drawingml.diagramStyle+xml"/>
  <Override PartName="/ppt/diagrams/quickStyle12.xml" ContentType="application/vnd.openxmlformats-officedocument.drawingml.diagramStyle+xml"/>
  <Override PartName="/ppt/diagrams/quickStyle2.xml" ContentType="application/vnd.openxmlformats-officedocument.drawingml.diagramStyle+xml"/>
  <Override PartName="/ppt/diagrams/quickStyle3.xml" ContentType="application/vnd.openxmlformats-officedocument.drawingml.diagramStyle+xml"/>
  <Override PartName="/ppt/diagrams/quickStyle4.xml" ContentType="application/vnd.openxmlformats-officedocument.drawingml.diagramStyle+xml"/>
  <Override PartName="/ppt/diagrams/quickStyle5.xml" ContentType="application/vnd.openxmlformats-officedocument.drawingml.diagramStyle+xml"/>
  <Override PartName="/ppt/diagrams/quickStyle6.xml" ContentType="application/vnd.openxmlformats-officedocument.drawingml.diagramStyle+xml"/>
  <Override PartName="/ppt/diagrams/quickStyle7.xml" ContentType="application/vnd.openxmlformats-officedocument.drawingml.diagramStyle+xml"/>
  <Override PartName="/ppt/diagrams/quickStyle8.xml" ContentType="application/vnd.openxmlformats-officedocument.drawingml.diagramStyle+xml"/>
  <Override PartName="/ppt/diagrams/quickStyle9.xml" ContentType="application/vnd.openxmlformats-officedocument.drawingml.diagramStyle+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497" r:id="rId3"/>
    <p:sldId id="422" r:id="rId5"/>
    <p:sldId id="424" r:id="rId6"/>
    <p:sldId id="426" r:id="rId7"/>
    <p:sldId id="428" r:id="rId8"/>
    <p:sldId id="430" r:id="rId9"/>
    <p:sldId id="586" r:id="rId10"/>
    <p:sldId id="516" r:id="rId11"/>
    <p:sldId id="574" r:id="rId12"/>
    <p:sldId id="587" r:id="rId13"/>
    <p:sldId id="582" r:id="rId14"/>
    <p:sldId id="588" r:id="rId15"/>
    <p:sldId id="518" r:id="rId16"/>
    <p:sldId id="520" r:id="rId17"/>
    <p:sldId id="522" r:id="rId18"/>
    <p:sldId id="589" r:id="rId19"/>
    <p:sldId id="501" r:id="rId20"/>
    <p:sldId id="590" r:id="rId21"/>
    <p:sldId id="524" r:id="rId22"/>
    <p:sldId id="461" r:id="rId23"/>
    <p:sldId id="462" r:id="rId24"/>
    <p:sldId id="463" r:id="rId25"/>
    <p:sldId id="591" r:id="rId26"/>
    <p:sldId id="592" r:id="rId27"/>
    <p:sldId id="593" r:id="rId28"/>
    <p:sldId id="308" r:id="rId29"/>
    <p:sldId id="466" r:id="rId30"/>
    <p:sldId id="513" r:id="rId31"/>
    <p:sldId id="514" r:id="rId32"/>
    <p:sldId id="562" r:id="rId33"/>
    <p:sldId id="564" r:id="rId34"/>
    <p:sldId id="566" r:id="rId35"/>
    <p:sldId id="568" r:id="rId36"/>
    <p:sldId id="257" r:id="rId37"/>
    <p:sldId id="584" r:id="rId38"/>
    <p:sldId id="467" r:id="rId39"/>
    <p:sldId id="594" r:id="rId40"/>
    <p:sldId id="469" r:id="rId41"/>
    <p:sldId id="470" r:id="rId42"/>
    <p:sldId id="471" r:id="rId43"/>
    <p:sldId id="472" r:id="rId44"/>
    <p:sldId id="473" r:id="rId45"/>
    <p:sldId id="474" r:id="rId46"/>
    <p:sldId id="503" r:id="rId47"/>
    <p:sldId id="475" r:id="rId48"/>
    <p:sldId id="476" r:id="rId49"/>
    <p:sldId id="477" r:id="rId50"/>
  </p:sldIdLst>
  <p:sldSz cx="9144000" cy="6858000" type="screen4x3"/>
  <p:notesSz cx="6858000" cy="9144000"/>
  <p:defaultTextStyle>
    <a:defPPr>
      <a:defRPr lang="en-US"/>
    </a:defPPr>
    <a:lvl1pPr marL="0" lvl="0" indent="0" algn="l" defTabSz="914400" rtl="0" eaLnBrk="1" fontAlgn="base" latinLnBrk="0" hangingPunct="1">
      <a:lnSpc>
        <a:spcPct val="100000"/>
      </a:lnSpc>
      <a:spcBef>
        <a:spcPct val="0"/>
      </a:spcBef>
      <a:spcAft>
        <a:spcPct val="0"/>
      </a:spcAft>
      <a:buNone/>
      <a:defRPr sz="3600" b="0" i="0" u="none" kern="1200" baseline="0">
        <a:solidFill>
          <a:schemeClr val="tx1"/>
        </a:solidFill>
        <a:latin typeface="Arial" panose="020B0604020202020204" pitchFamily="34" charset="0"/>
        <a:ea typeface="+mn-ea"/>
        <a:cs typeface="+mn-cs"/>
      </a:defRPr>
    </a:lvl1pPr>
    <a:lvl2pPr marL="457200" lvl="1" indent="0" algn="l" defTabSz="914400" rtl="0" eaLnBrk="1" fontAlgn="base" latinLnBrk="0" hangingPunct="1">
      <a:lnSpc>
        <a:spcPct val="100000"/>
      </a:lnSpc>
      <a:spcBef>
        <a:spcPct val="0"/>
      </a:spcBef>
      <a:spcAft>
        <a:spcPct val="0"/>
      </a:spcAft>
      <a:buNone/>
      <a:defRPr sz="3600" b="0" i="0" u="none" kern="1200" baseline="0">
        <a:solidFill>
          <a:schemeClr val="tx1"/>
        </a:solidFill>
        <a:latin typeface="Arial" panose="020B0604020202020204" pitchFamily="34" charset="0"/>
        <a:ea typeface="+mn-ea"/>
        <a:cs typeface="+mn-cs"/>
      </a:defRPr>
    </a:lvl2pPr>
    <a:lvl3pPr marL="914400" lvl="2" indent="0" algn="l" defTabSz="914400" rtl="0" eaLnBrk="1" fontAlgn="base" latinLnBrk="0" hangingPunct="1">
      <a:lnSpc>
        <a:spcPct val="100000"/>
      </a:lnSpc>
      <a:spcBef>
        <a:spcPct val="0"/>
      </a:spcBef>
      <a:spcAft>
        <a:spcPct val="0"/>
      </a:spcAft>
      <a:buNone/>
      <a:defRPr sz="3600" b="0" i="0" u="none" kern="1200" baseline="0">
        <a:solidFill>
          <a:schemeClr val="tx1"/>
        </a:solidFill>
        <a:latin typeface="Arial" panose="020B0604020202020204" pitchFamily="34" charset="0"/>
        <a:ea typeface="+mn-ea"/>
        <a:cs typeface="+mn-cs"/>
      </a:defRPr>
    </a:lvl3pPr>
    <a:lvl4pPr marL="1371600" lvl="3" indent="0" algn="l" defTabSz="914400" rtl="0" eaLnBrk="1" fontAlgn="base" latinLnBrk="0" hangingPunct="1">
      <a:lnSpc>
        <a:spcPct val="100000"/>
      </a:lnSpc>
      <a:spcBef>
        <a:spcPct val="0"/>
      </a:spcBef>
      <a:spcAft>
        <a:spcPct val="0"/>
      </a:spcAft>
      <a:buNone/>
      <a:defRPr sz="3600" b="0" i="0" u="none" kern="1200" baseline="0">
        <a:solidFill>
          <a:schemeClr val="tx1"/>
        </a:solidFill>
        <a:latin typeface="Arial" panose="020B0604020202020204" pitchFamily="34" charset="0"/>
        <a:ea typeface="+mn-ea"/>
        <a:cs typeface="+mn-cs"/>
      </a:defRPr>
    </a:lvl4pPr>
    <a:lvl5pPr marL="1828800" lvl="4" indent="0" algn="l" defTabSz="914400" rtl="0" eaLnBrk="1" fontAlgn="base" latinLnBrk="0" hangingPunct="1">
      <a:lnSpc>
        <a:spcPct val="100000"/>
      </a:lnSpc>
      <a:spcBef>
        <a:spcPct val="0"/>
      </a:spcBef>
      <a:spcAft>
        <a:spcPct val="0"/>
      </a:spcAft>
      <a:buNone/>
      <a:defRPr sz="3600" b="0" i="0" u="none" kern="1200" baseline="0">
        <a:solidFill>
          <a:schemeClr val="tx1"/>
        </a:solidFill>
        <a:latin typeface="Arial" panose="020B0604020202020204" pitchFamily="34" charset="0"/>
        <a:ea typeface="+mn-ea"/>
        <a:cs typeface="+mn-cs"/>
      </a:defRPr>
    </a:lvl5pPr>
    <a:lvl6pPr marL="2286000" lvl="5" indent="0" algn="l" defTabSz="914400" rtl="0" eaLnBrk="1" fontAlgn="base" latinLnBrk="0" hangingPunct="1">
      <a:lnSpc>
        <a:spcPct val="100000"/>
      </a:lnSpc>
      <a:spcBef>
        <a:spcPct val="0"/>
      </a:spcBef>
      <a:spcAft>
        <a:spcPct val="0"/>
      </a:spcAft>
      <a:buNone/>
      <a:defRPr sz="3600" b="0" i="0" u="none" kern="1200" baseline="0">
        <a:solidFill>
          <a:schemeClr val="tx1"/>
        </a:solidFill>
        <a:latin typeface="Arial" panose="020B0604020202020204" pitchFamily="34" charset="0"/>
        <a:ea typeface="+mn-ea"/>
        <a:cs typeface="+mn-cs"/>
      </a:defRPr>
    </a:lvl6pPr>
    <a:lvl7pPr marL="2743200" lvl="6" indent="0" algn="l" defTabSz="914400" rtl="0" eaLnBrk="1" fontAlgn="base" latinLnBrk="0" hangingPunct="1">
      <a:lnSpc>
        <a:spcPct val="100000"/>
      </a:lnSpc>
      <a:spcBef>
        <a:spcPct val="0"/>
      </a:spcBef>
      <a:spcAft>
        <a:spcPct val="0"/>
      </a:spcAft>
      <a:buNone/>
      <a:defRPr sz="3600" b="0" i="0" u="none" kern="1200" baseline="0">
        <a:solidFill>
          <a:schemeClr val="tx1"/>
        </a:solidFill>
        <a:latin typeface="Arial" panose="020B0604020202020204" pitchFamily="34" charset="0"/>
        <a:ea typeface="+mn-ea"/>
        <a:cs typeface="+mn-cs"/>
      </a:defRPr>
    </a:lvl7pPr>
    <a:lvl8pPr marL="3200400" lvl="7" indent="0" algn="l" defTabSz="914400" rtl="0" eaLnBrk="1" fontAlgn="base" latinLnBrk="0" hangingPunct="1">
      <a:lnSpc>
        <a:spcPct val="100000"/>
      </a:lnSpc>
      <a:spcBef>
        <a:spcPct val="0"/>
      </a:spcBef>
      <a:spcAft>
        <a:spcPct val="0"/>
      </a:spcAft>
      <a:buNone/>
      <a:defRPr sz="3600" b="0" i="0" u="none" kern="1200" baseline="0">
        <a:solidFill>
          <a:schemeClr val="tx1"/>
        </a:solidFill>
        <a:latin typeface="Arial" panose="020B0604020202020204" pitchFamily="34" charset="0"/>
        <a:ea typeface="+mn-ea"/>
        <a:cs typeface="+mn-cs"/>
      </a:defRPr>
    </a:lvl8pPr>
    <a:lvl9pPr marL="3657600" lvl="8" indent="0" algn="l" defTabSz="914400" rtl="0" eaLnBrk="1" fontAlgn="base" latinLnBrk="0" hangingPunct="1">
      <a:lnSpc>
        <a:spcPct val="100000"/>
      </a:lnSpc>
      <a:spcBef>
        <a:spcPct val="0"/>
      </a:spcBef>
      <a:spcAft>
        <a:spcPct val="0"/>
      </a:spcAft>
      <a:buNone/>
      <a:defRPr sz="3600" b="0" i="0" u="none" kern="1200" baseline="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ELL" initials="D"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2FDB2607-1784-4EEB-B798-7EB5836EED8A}">
        <p14:showMediaCtrls xmlns:p14="http://schemas.microsoft.com/office/powerpoint/2010/main" val="1"/>
      </p:ext>
    </p:extLst>
  </p:showPr>
  <p:clrMru>
    <a:srgbClr val="0000CC"/>
    <a:srgbClr val="FF0000"/>
    <a:srgbClr val="0000FF"/>
    <a:srgbClr val="D60093"/>
    <a:srgbClr val="FF3300"/>
    <a:srgbClr val="00FF00"/>
    <a:srgbClr val="0066FF"/>
    <a:srgbClr val="FFFF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339"/>
    <p:restoredTop sz="79928"/>
  </p:normalViewPr>
  <p:slideViewPr>
    <p:cSldViewPr showGuides="1">
      <p:cViewPr varScale="1">
        <p:scale>
          <a:sx n="58" d="100"/>
          <a:sy n="58" d="100"/>
        </p:scale>
        <p:origin x="-1722" y="-90"/>
      </p:cViewPr>
      <p:guideLst>
        <p:guide orient="horz" pos="2160"/>
        <p:guide pos="2880"/>
      </p:guideLst>
    </p:cSldViewPr>
  </p:slideViewPr>
  <p:notesTextViewPr>
    <p:cViewPr>
      <p:scale>
        <a:sx n="100" d="100"/>
        <a:sy n="100" d="100"/>
      </p:scale>
      <p:origin x="0" y="0"/>
    </p:cViewPr>
  </p:notesTextViewPr>
  <p:gridSpacing cx="76199" cy="76199"/>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4" Type="http://schemas.openxmlformats.org/officeDocument/2006/relationships/commentAuthors" Target="commentAuthors.xml"/><Relationship Id="rId53" Type="http://schemas.openxmlformats.org/officeDocument/2006/relationships/tableStyles" Target="tableStyles.xml"/><Relationship Id="rId52" Type="http://schemas.openxmlformats.org/officeDocument/2006/relationships/viewProps" Target="viewProps.xml"/><Relationship Id="rId51" Type="http://schemas.openxmlformats.org/officeDocument/2006/relationships/presProps" Target="presProps.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iagrams/colors1.xml><?xml version="1.0" encoding="utf-8"?>
<dgm:colorsDef xmlns:dgm="http://schemas.openxmlformats.org/drawingml/2006/diagram" xmlns:a="http://schemas.openxmlformats.org/drawingml/2006/main" uniqueId="urn:microsoft.com/office/officeart/2005/8/colors/colorful1#33">
  <dgm:title val=""/>
  <dgm:desc val=""/>
  <dgm:catLst>
    <dgm:cat type="colorful" pri="10100"/>
  </dgm:catLst>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1#46">
  <dgm:title val=""/>
  <dgm:desc val=""/>
  <dgm:catLst>
    <dgm:cat type="colorful" pri="10100"/>
  </dgm:catLst>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1#47">
  <dgm:title val=""/>
  <dgm:desc val=""/>
  <dgm:catLst>
    <dgm:cat type="colorful" pri="10100"/>
  </dgm:catLst>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1#48">
  <dgm:title val=""/>
  <dgm:desc val=""/>
  <dgm:catLst>
    <dgm:cat type="colorful" pri="10100"/>
  </dgm:catLst>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34">
  <dgm:title val=""/>
  <dgm:desc val=""/>
  <dgm:catLst>
    <dgm:cat type="colorful" pri="10100"/>
  </dgm:catLst>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37">
  <dgm:title val=""/>
  <dgm:desc val=""/>
  <dgm:catLst>
    <dgm:cat type="colorful" pri="10100"/>
  </dgm:catLst>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37">
  <dgm:title val=""/>
  <dgm:desc val=""/>
  <dgm:catLst>
    <dgm:cat type="colorful" pri="10100"/>
  </dgm:catLst>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40">
  <dgm:title val=""/>
  <dgm:desc val=""/>
  <dgm:catLst>
    <dgm:cat type="colorful" pri="10100"/>
  </dgm:catLst>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41">
  <dgm:title val=""/>
  <dgm:desc val=""/>
  <dgm:catLst>
    <dgm:cat type="colorful" pri="10100"/>
  </dgm:catLst>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1#42">
  <dgm:title val=""/>
  <dgm:desc val=""/>
  <dgm:catLst>
    <dgm:cat type="colorful" pri="10100"/>
  </dgm:catLst>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1#44">
  <dgm:title val=""/>
  <dgm:desc val=""/>
  <dgm:catLst>
    <dgm:cat type="colorful" pri="10100"/>
  </dgm:catLst>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1#45">
  <dgm:title val=""/>
  <dgm:desc val=""/>
  <dgm:catLst>
    <dgm:cat type="colorful" pri="10100"/>
  </dgm:catLst>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0FDE4A71-8D9C-4845-B014-DFC1345E4816}" type="doc">
      <dgm:prSet loTypeId="urn:microsoft.com/office/officeart/2005/8/layout/venn2" loCatId="relationship" qsTypeId="urn:microsoft.com/office/officeart/2005/8/quickstyle/3d3" qsCatId="3D" csTypeId="urn:microsoft.com/office/officeart/2005/8/colors/colorful1#33" csCatId="colorful" phldr="1"/>
      <dgm:spPr/>
      <dgm:t>
        <a:bodyPr/>
        <a:lstStyle/>
        <a:p>
          <a:endParaRPr lang="vi-VN"/>
        </a:p>
      </dgm:t>
    </dgm:pt>
    <dgm:pt modelId="{CE163571-5F71-4386-9826-5D4F33D26D66}">
      <dgm:prSet phldrT="[Text]" custT="1"/>
      <dgm:spPr/>
      <dgm:t>
        <a:bodyPr/>
        <a:lstStyle/>
        <a:p>
          <a:r>
            <a:rPr lang="en-US" sz="2000" b="1" dirty="0" err="1">
              <a:latin typeface="Arial" panose="020B0604020202020204" pitchFamily="34" charset="0"/>
              <a:cs typeface="Arial" panose="020B0604020202020204" pitchFamily="34" charset="0"/>
            </a:rPr>
            <a:t>Hệ</a:t>
          </a:r>
          <a:r>
            <a:rPr lang="en-US" sz="2000" b="1" dirty="0">
              <a:latin typeface="Arial" panose="020B0604020202020204" pitchFamily="34" charset="0"/>
              <a:cs typeface="Arial" panose="020B0604020202020204" pitchFamily="34" charset="0"/>
            </a:rPr>
            <a:t> </a:t>
          </a:r>
          <a:r>
            <a:rPr lang="en-US" sz="2000" b="1" dirty="0" err="1">
              <a:latin typeface="Arial" panose="020B0604020202020204" pitchFamily="34" charset="0"/>
              <a:cs typeface="Arial" panose="020B0604020202020204" pitchFamily="34" charset="0"/>
            </a:rPr>
            <a:t>thống</a:t>
          </a:r>
          <a:r>
            <a:rPr lang="en-US" sz="2000" b="1" dirty="0">
              <a:latin typeface="Arial" panose="020B0604020202020204" pitchFamily="34" charset="0"/>
              <a:cs typeface="Arial" panose="020B0604020202020204" pitchFamily="34" charset="0"/>
            </a:rPr>
            <a:t> </a:t>
          </a:r>
          <a:r>
            <a:rPr lang="en-US" sz="2000" b="1" dirty="0" err="1">
              <a:latin typeface="Arial" panose="020B0604020202020204" pitchFamily="34" charset="0"/>
              <a:cs typeface="Arial" panose="020B0604020202020204" pitchFamily="34" charset="0"/>
            </a:rPr>
            <a:t>pháp</a:t>
          </a:r>
          <a:r>
            <a:rPr lang="en-US" sz="2000" b="1" dirty="0">
              <a:latin typeface="Arial" panose="020B0604020202020204" pitchFamily="34" charset="0"/>
              <a:cs typeface="Arial" panose="020B0604020202020204" pitchFamily="34" charset="0"/>
            </a:rPr>
            <a:t> </a:t>
          </a:r>
          <a:r>
            <a:rPr lang="en-US" sz="2000" b="1" dirty="0" err="1">
              <a:latin typeface="Arial" panose="020B0604020202020204" pitchFamily="34" charset="0"/>
              <a:cs typeface="Arial" panose="020B0604020202020204" pitchFamily="34" charset="0"/>
            </a:rPr>
            <a:t>luật</a:t>
          </a:r>
          <a:endParaRPr lang="vi-VN" sz="2000" b="1" dirty="0">
            <a:latin typeface="Arial" panose="020B0604020202020204" pitchFamily="34" charset="0"/>
            <a:cs typeface="Arial" panose="020B0604020202020204" pitchFamily="34" charset="0"/>
          </a:endParaRPr>
        </a:p>
      </dgm:t>
    </dgm:pt>
    <dgm:pt modelId="{9B8C2E9C-8A83-4A63-ACBE-895DB6C5F23D}" cxnId="{52B3A3EF-F26F-41F9-920D-87FBF94B450A}" type="parTrans">
      <dgm:prSet/>
      <dgm:spPr/>
      <dgm:t>
        <a:bodyPr/>
        <a:lstStyle/>
        <a:p>
          <a:endParaRPr lang="vi-VN" sz="2000" b="1">
            <a:latin typeface="Arial" panose="020B0604020202020204" pitchFamily="34" charset="0"/>
            <a:cs typeface="Arial" panose="020B0604020202020204" pitchFamily="34" charset="0"/>
          </a:endParaRPr>
        </a:p>
      </dgm:t>
    </dgm:pt>
    <dgm:pt modelId="{B5DF5FE8-5E67-4833-9478-608634AEF208}" cxnId="{52B3A3EF-F26F-41F9-920D-87FBF94B450A}" type="sibTrans">
      <dgm:prSet/>
      <dgm:spPr/>
      <dgm:t>
        <a:bodyPr/>
        <a:lstStyle/>
        <a:p>
          <a:endParaRPr lang="vi-VN" sz="2000" b="1">
            <a:latin typeface="Arial" panose="020B0604020202020204" pitchFamily="34" charset="0"/>
            <a:cs typeface="Arial" panose="020B0604020202020204" pitchFamily="34" charset="0"/>
          </a:endParaRPr>
        </a:p>
      </dgm:t>
    </dgm:pt>
    <dgm:pt modelId="{1795BABA-7C5F-437D-BACA-470AB48811A4}">
      <dgm:prSet phldrT="[Text]" custT="1"/>
      <dgm:spPr/>
      <dgm:t>
        <a:bodyPr/>
        <a:lstStyle/>
        <a:p>
          <a:r>
            <a:rPr lang="en-US" sz="2000" b="1" dirty="0" err="1">
              <a:latin typeface="Arial" panose="020B0604020202020204" pitchFamily="34" charset="0"/>
              <a:cs typeface="Arial" panose="020B0604020202020204" pitchFamily="34" charset="0"/>
            </a:rPr>
            <a:t>Ngành</a:t>
          </a:r>
          <a:r>
            <a:rPr lang="en-US" sz="2000" b="1" dirty="0">
              <a:latin typeface="Arial" panose="020B0604020202020204" pitchFamily="34" charset="0"/>
              <a:cs typeface="Arial" panose="020B0604020202020204" pitchFamily="34" charset="0"/>
            </a:rPr>
            <a:t> </a:t>
          </a:r>
          <a:r>
            <a:rPr lang="en-US" sz="2000" b="1" dirty="0" err="1">
              <a:latin typeface="Arial" panose="020B0604020202020204" pitchFamily="34" charset="0"/>
              <a:cs typeface="Arial" panose="020B0604020202020204" pitchFamily="34" charset="0"/>
            </a:rPr>
            <a:t>luật</a:t>
          </a:r>
          <a:endParaRPr lang="vi-VN" sz="2000" b="1" dirty="0">
            <a:latin typeface="Arial" panose="020B0604020202020204" pitchFamily="34" charset="0"/>
            <a:cs typeface="Arial" panose="020B0604020202020204" pitchFamily="34" charset="0"/>
          </a:endParaRPr>
        </a:p>
      </dgm:t>
    </dgm:pt>
    <dgm:pt modelId="{2808E01F-36B8-454A-A0C2-2A077098380A}" cxnId="{41C8A641-1E26-4381-8366-9454C3291485}" type="parTrans">
      <dgm:prSet/>
      <dgm:spPr/>
      <dgm:t>
        <a:bodyPr/>
        <a:lstStyle/>
        <a:p>
          <a:endParaRPr lang="vi-VN" sz="2000" b="1">
            <a:latin typeface="Arial" panose="020B0604020202020204" pitchFamily="34" charset="0"/>
            <a:cs typeface="Arial" panose="020B0604020202020204" pitchFamily="34" charset="0"/>
          </a:endParaRPr>
        </a:p>
      </dgm:t>
    </dgm:pt>
    <dgm:pt modelId="{FAFA36A8-9746-4E72-813B-46B05AE5F7DC}" cxnId="{41C8A641-1E26-4381-8366-9454C3291485}" type="sibTrans">
      <dgm:prSet/>
      <dgm:spPr/>
      <dgm:t>
        <a:bodyPr/>
        <a:lstStyle/>
        <a:p>
          <a:endParaRPr lang="vi-VN" sz="2000" b="1">
            <a:latin typeface="Arial" panose="020B0604020202020204" pitchFamily="34" charset="0"/>
            <a:cs typeface="Arial" panose="020B0604020202020204" pitchFamily="34" charset="0"/>
          </a:endParaRPr>
        </a:p>
      </dgm:t>
    </dgm:pt>
    <dgm:pt modelId="{D62D83BF-388C-4B32-BCEE-3B80D4C5D926}">
      <dgm:prSet phldrT="[Text]" custT="1"/>
      <dgm:spPr/>
      <dgm:t>
        <a:bodyPr/>
        <a:lstStyle/>
        <a:p>
          <a:r>
            <a:rPr lang="en-US" sz="2000" b="1" dirty="0" err="1">
              <a:latin typeface="Arial" panose="020B0604020202020204" pitchFamily="34" charset="0"/>
              <a:cs typeface="Arial" panose="020B0604020202020204" pitchFamily="34" charset="0"/>
            </a:rPr>
            <a:t>Chế</a:t>
          </a:r>
          <a:r>
            <a:rPr lang="en-US" sz="2000" b="1" dirty="0">
              <a:latin typeface="Arial" panose="020B0604020202020204" pitchFamily="34" charset="0"/>
              <a:cs typeface="Arial" panose="020B0604020202020204" pitchFamily="34" charset="0"/>
            </a:rPr>
            <a:t> </a:t>
          </a:r>
          <a:r>
            <a:rPr lang="en-US" sz="2000" b="1" dirty="0" err="1">
              <a:latin typeface="Arial" panose="020B0604020202020204" pitchFamily="34" charset="0"/>
              <a:cs typeface="Arial" panose="020B0604020202020204" pitchFamily="34" charset="0"/>
            </a:rPr>
            <a:t>định</a:t>
          </a:r>
          <a:r>
            <a:rPr lang="en-US" sz="2000" b="1" dirty="0">
              <a:latin typeface="Arial" panose="020B0604020202020204" pitchFamily="34" charset="0"/>
              <a:cs typeface="Arial" panose="020B0604020202020204" pitchFamily="34" charset="0"/>
            </a:rPr>
            <a:t> </a:t>
          </a:r>
          <a:r>
            <a:rPr lang="en-US" sz="2000" b="1" dirty="0" err="1">
              <a:latin typeface="Arial" panose="020B0604020202020204" pitchFamily="34" charset="0"/>
              <a:cs typeface="Arial" panose="020B0604020202020204" pitchFamily="34" charset="0"/>
            </a:rPr>
            <a:t>pháp</a:t>
          </a:r>
          <a:r>
            <a:rPr lang="en-US" sz="2000" b="1" dirty="0">
              <a:latin typeface="Arial" panose="020B0604020202020204" pitchFamily="34" charset="0"/>
              <a:cs typeface="Arial" panose="020B0604020202020204" pitchFamily="34" charset="0"/>
            </a:rPr>
            <a:t> </a:t>
          </a:r>
          <a:r>
            <a:rPr lang="en-US" sz="2000" b="1" dirty="0" err="1">
              <a:latin typeface="Arial" panose="020B0604020202020204" pitchFamily="34" charset="0"/>
              <a:cs typeface="Arial" panose="020B0604020202020204" pitchFamily="34" charset="0"/>
            </a:rPr>
            <a:t>luật</a:t>
          </a:r>
          <a:endParaRPr lang="vi-VN" sz="2000" b="1" dirty="0">
            <a:latin typeface="Arial" panose="020B0604020202020204" pitchFamily="34" charset="0"/>
            <a:cs typeface="Arial" panose="020B0604020202020204" pitchFamily="34" charset="0"/>
          </a:endParaRPr>
        </a:p>
      </dgm:t>
    </dgm:pt>
    <dgm:pt modelId="{21036D31-2F55-4880-BF0F-E8FF2C112C6D}" cxnId="{B1CA5107-DE77-4AC3-A001-979C1A698D24}" type="parTrans">
      <dgm:prSet/>
      <dgm:spPr/>
      <dgm:t>
        <a:bodyPr/>
        <a:lstStyle/>
        <a:p>
          <a:endParaRPr lang="vi-VN" sz="2000" b="1">
            <a:latin typeface="Arial" panose="020B0604020202020204" pitchFamily="34" charset="0"/>
            <a:cs typeface="Arial" panose="020B0604020202020204" pitchFamily="34" charset="0"/>
          </a:endParaRPr>
        </a:p>
      </dgm:t>
    </dgm:pt>
    <dgm:pt modelId="{C34CD1C0-1277-4B00-81BA-579FC2C38190}" cxnId="{B1CA5107-DE77-4AC3-A001-979C1A698D24}" type="sibTrans">
      <dgm:prSet/>
      <dgm:spPr/>
      <dgm:t>
        <a:bodyPr/>
        <a:lstStyle/>
        <a:p>
          <a:endParaRPr lang="vi-VN" sz="2000" b="1">
            <a:latin typeface="Arial" panose="020B0604020202020204" pitchFamily="34" charset="0"/>
            <a:cs typeface="Arial" panose="020B0604020202020204" pitchFamily="34" charset="0"/>
          </a:endParaRPr>
        </a:p>
      </dgm:t>
    </dgm:pt>
    <dgm:pt modelId="{25FC2AD3-BC0C-4E9D-B96B-E0488661D36C}">
      <dgm:prSet phldrT="[Text]" custT="1"/>
      <dgm:spPr/>
      <dgm:t>
        <a:bodyPr/>
        <a:lstStyle/>
        <a:p>
          <a:r>
            <a:rPr lang="en-US" sz="2000" b="1" dirty="0" err="1">
              <a:latin typeface="Arial" panose="020B0604020202020204" pitchFamily="34" charset="0"/>
              <a:cs typeface="Arial" panose="020B0604020202020204" pitchFamily="34" charset="0"/>
            </a:rPr>
            <a:t>Quy</a:t>
          </a:r>
          <a:r>
            <a:rPr lang="en-US" sz="2000" b="1" dirty="0">
              <a:latin typeface="Arial" panose="020B0604020202020204" pitchFamily="34" charset="0"/>
              <a:cs typeface="Arial" panose="020B0604020202020204" pitchFamily="34" charset="0"/>
            </a:rPr>
            <a:t> </a:t>
          </a:r>
          <a:r>
            <a:rPr lang="en-US" sz="2000" b="1" dirty="0" err="1">
              <a:latin typeface="Arial" panose="020B0604020202020204" pitchFamily="34" charset="0"/>
              <a:cs typeface="Arial" panose="020B0604020202020204" pitchFamily="34" charset="0"/>
            </a:rPr>
            <a:t>phạm</a:t>
          </a:r>
          <a:r>
            <a:rPr lang="en-US" sz="2000" b="1" dirty="0">
              <a:latin typeface="Arial" panose="020B0604020202020204" pitchFamily="34" charset="0"/>
              <a:cs typeface="Arial" panose="020B0604020202020204" pitchFamily="34" charset="0"/>
            </a:rPr>
            <a:t> </a:t>
          </a:r>
          <a:r>
            <a:rPr lang="en-US" sz="2000" b="1" dirty="0" err="1">
              <a:latin typeface="Arial" panose="020B0604020202020204" pitchFamily="34" charset="0"/>
              <a:cs typeface="Arial" panose="020B0604020202020204" pitchFamily="34" charset="0"/>
            </a:rPr>
            <a:t>pháp</a:t>
          </a:r>
          <a:r>
            <a:rPr lang="en-US" sz="2000" b="1" dirty="0">
              <a:latin typeface="Arial" panose="020B0604020202020204" pitchFamily="34" charset="0"/>
              <a:cs typeface="Arial" panose="020B0604020202020204" pitchFamily="34" charset="0"/>
            </a:rPr>
            <a:t> </a:t>
          </a:r>
          <a:r>
            <a:rPr lang="en-US" sz="2000" b="1" dirty="0" err="1">
              <a:latin typeface="Arial" panose="020B0604020202020204" pitchFamily="34" charset="0"/>
              <a:cs typeface="Arial" panose="020B0604020202020204" pitchFamily="34" charset="0"/>
            </a:rPr>
            <a:t>luật</a:t>
          </a:r>
          <a:endParaRPr lang="vi-VN" sz="2000" b="1" dirty="0">
            <a:latin typeface="Arial" panose="020B0604020202020204" pitchFamily="34" charset="0"/>
            <a:cs typeface="Arial" panose="020B0604020202020204" pitchFamily="34" charset="0"/>
          </a:endParaRPr>
        </a:p>
      </dgm:t>
    </dgm:pt>
    <dgm:pt modelId="{CB43DAC1-1FE9-42D1-8133-61DE3E12911A}" cxnId="{6C26D6DE-7020-4C9E-998B-7E25DEA9179B}" type="parTrans">
      <dgm:prSet/>
      <dgm:spPr/>
      <dgm:t>
        <a:bodyPr/>
        <a:lstStyle/>
        <a:p>
          <a:endParaRPr lang="vi-VN" sz="2000" b="1">
            <a:latin typeface="Arial" panose="020B0604020202020204" pitchFamily="34" charset="0"/>
            <a:cs typeface="Arial" panose="020B0604020202020204" pitchFamily="34" charset="0"/>
          </a:endParaRPr>
        </a:p>
      </dgm:t>
    </dgm:pt>
    <dgm:pt modelId="{63235463-BB51-4A63-9D71-A191C2A2CEA3}" cxnId="{6C26D6DE-7020-4C9E-998B-7E25DEA9179B}" type="sibTrans">
      <dgm:prSet/>
      <dgm:spPr/>
      <dgm:t>
        <a:bodyPr/>
        <a:lstStyle/>
        <a:p>
          <a:endParaRPr lang="vi-VN" sz="2000" b="1">
            <a:latin typeface="Arial" panose="020B0604020202020204" pitchFamily="34" charset="0"/>
            <a:cs typeface="Arial" panose="020B0604020202020204" pitchFamily="34" charset="0"/>
          </a:endParaRPr>
        </a:p>
      </dgm:t>
    </dgm:pt>
    <dgm:pt modelId="{B21D5FEF-DF35-4769-A9A9-B8AB84FE7753}" type="pres">
      <dgm:prSet presAssocID="{0FDE4A71-8D9C-4845-B014-DFC1345E4816}" presName="Name0" presStyleCnt="0">
        <dgm:presLayoutVars>
          <dgm:chMax val="7"/>
          <dgm:resizeHandles val="exact"/>
        </dgm:presLayoutVars>
      </dgm:prSet>
      <dgm:spPr/>
      <dgm:t>
        <a:bodyPr/>
        <a:lstStyle/>
        <a:p>
          <a:endParaRPr lang="en-US"/>
        </a:p>
      </dgm:t>
    </dgm:pt>
    <dgm:pt modelId="{377841E2-E220-4073-82B4-A171A56125EC}" type="pres">
      <dgm:prSet presAssocID="{0FDE4A71-8D9C-4845-B014-DFC1345E4816}" presName="comp1" presStyleCnt="0"/>
      <dgm:spPr/>
    </dgm:pt>
    <dgm:pt modelId="{FC5B2C0D-2FFA-4CA1-AF5C-A0A7798B2A4B}" type="pres">
      <dgm:prSet presAssocID="{0FDE4A71-8D9C-4845-B014-DFC1345E4816}" presName="circle1" presStyleLbl="node1" presStyleIdx="0" presStyleCnt="4"/>
      <dgm:spPr/>
      <dgm:t>
        <a:bodyPr/>
        <a:lstStyle/>
        <a:p>
          <a:endParaRPr lang="en-US"/>
        </a:p>
      </dgm:t>
    </dgm:pt>
    <dgm:pt modelId="{43C3A752-B97F-49B5-A87D-D8A63D779BFD}" type="pres">
      <dgm:prSet presAssocID="{0FDE4A71-8D9C-4845-B014-DFC1345E4816}" presName="c1text" presStyleLbl="node1" presStyleIdx="0" presStyleCnt="4">
        <dgm:presLayoutVars>
          <dgm:bulletEnabled val="1"/>
        </dgm:presLayoutVars>
      </dgm:prSet>
      <dgm:spPr/>
      <dgm:t>
        <a:bodyPr/>
        <a:lstStyle/>
        <a:p>
          <a:endParaRPr lang="en-US"/>
        </a:p>
      </dgm:t>
    </dgm:pt>
    <dgm:pt modelId="{1AA91122-9E5A-4621-8346-EE3976263720}" type="pres">
      <dgm:prSet presAssocID="{0FDE4A71-8D9C-4845-B014-DFC1345E4816}" presName="comp2" presStyleCnt="0"/>
      <dgm:spPr/>
    </dgm:pt>
    <dgm:pt modelId="{DA2125F1-B31F-4F6D-97A4-CC95CCEDBA9C}" type="pres">
      <dgm:prSet presAssocID="{0FDE4A71-8D9C-4845-B014-DFC1345E4816}" presName="circle2" presStyleLbl="node1" presStyleIdx="1" presStyleCnt="4"/>
      <dgm:spPr/>
      <dgm:t>
        <a:bodyPr/>
        <a:lstStyle/>
        <a:p>
          <a:endParaRPr lang="en-US"/>
        </a:p>
      </dgm:t>
    </dgm:pt>
    <dgm:pt modelId="{0829C406-965F-4219-835B-D1AB0198C63E}" type="pres">
      <dgm:prSet presAssocID="{0FDE4A71-8D9C-4845-B014-DFC1345E4816}" presName="c2text" presStyleLbl="node1" presStyleIdx="1" presStyleCnt="4">
        <dgm:presLayoutVars>
          <dgm:bulletEnabled val="1"/>
        </dgm:presLayoutVars>
      </dgm:prSet>
      <dgm:spPr/>
      <dgm:t>
        <a:bodyPr/>
        <a:lstStyle/>
        <a:p>
          <a:endParaRPr lang="en-US"/>
        </a:p>
      </dgm:t>
    </dgm:pt>
    <dgm:pt modelId="{EB0A5353-5E2D-468C-82F2-4E94B4D73AA1}" type="pres">
      <dgm:prSet presAssocID="{0FDE4A71-8D9C-4845-B014-DFC1345E4816}" presName="comp3" presStyleCnt="0"/>
      <dgm:spPr/>
    </dgm:pt>
    <dgm:pt modelId="{00A925DA-5772-4887-8045-243DAFCD891B}" type="pres">
      <dgm:prSet presAssocID="{0FDE4A71-8D9C-4845-B014-DFC1345E4816}" presName="circle3" presStyleLbl="node1" presStyleIdx="2" presStyleCnt="4"/>
      <dgm:spPr/>
      <dgm:t>
        <a:bodyPr/>
        <a:lstStyle/>
        <a:p>
          <a:endParaRPr lang="en-US"/>
        </a:p>
      </dgm:t>
    </dgm:pt>
    <dgm:pt modelId="{B54806BB-150A-4719-AC12-A390047ED524}" type="pres">
      <dgm:prSet presAssocID="{0FDE4A71-8D9C-4845-B014-DFC1345E4816}" presName="c3text" presStyleLbl="node1" presStyleIdx="2" presStyleCnt="4">
        <dgm:presLayoutVars>
          <dgm:bulletEnabled val="1"/>
        </dgm:presLayoutVars>
      </dgm:prSet>
      <dgm:spPr/>
      <dgm:t>
        <a:bodyPr/>
        <a:lstStyle/>
        <a:p>
          <a:endParaRPr lang="en-US"/>
        </a:p>
      </dgm:t>
    </dgm:pt>
    <dgm:pt modelId="{55DF59D4-58AD-4A42-9E45-98FB596863A8}" type="pres">
      <dgm:prSet presAssocID="{0FDE4A71-8D9C-4845-B014-DFC1345E4816}" presName="comp4" presStyleCnt="0"/>
      <dgm:spPr/>
    </dgm:pt>
    <dgm:pt modelId="{79414810-DE49-4407-A79E-5EAFC806246E}" type="pres">
      <dgm:prSet presAssocID="{0FDE4A71-8D9C-4845-B014-DFC1345E4816}" presName="circle4" presStyleLbl="node1" presStyleIdx="3" presStyleCnt="4"/>
      <dgm:spPr/>
      <dgm:t>
        <a:bodyPr/>
        <a:lstStyle/>
        <a:p>
          <a:endParaRPr lang="en-US"/>
        </a:p>
      </dgm:t>
    </dgm:pt>
    <dgm:pt modelId="{AB478FA4-A46E-440B-AE41-209585C79A4D}" type="pres">
      <dgm:prSet presAssocID="{0FDE4A71-8D9C-4845-B014-DFC1345E4816}" presName="c4text" presStyleLbl="node1" presStyleIdx="3" presStyleCnt="4">
        <dgm:presLayoutVars>
          <dgm:bulletEnabled val="1"/>
        </dgm:presLayoutVars>
      </dgm:prSet>
      <dgm:spPr/>
      <dgm:t>
        <a:bodyPr/>
        <a:lstStyle/>
        <a:p>
          <a:endParaRPr lang="en-US"/>
        </a:p>
      </dgm:t>
    </dgm:pt>
  </dgm:ptLst>
  <dgm:cxnLst>
    <dgm:cxn modelId="{0BD3217F-23CD-46DB-8B43-B88D3E1AE7CE}" type="presOf" srcId="{D62D83BF-388C-4B32-BCEE-3B80D4C5D926}" destId="{00A925DA-5772-4887-8045-243DAFCD891B}" srcOrd="0" destOrd="0" presId="urn:microsoft.com/office/officeart/2005/8/layout/venn2"/>
    <dgm:cxn modelId="{60E62F78-D89D-4D04-910F-A1A25F6F8DF6}" type="presOf" srcId="{1795BABA-7C5F-437D-BACA-470AB48811A4}" destId="{DA2125F1-B31F-4F6D-97A4-CC95CCEDBA9C}" srcOrd="0" destOrd="0" presId="urn:microsoft.com/office/officeart/2005/8/layout/venn2"/>
    <dgm:cxn modelId="{B1CA5107-DE77-4AC3-A001-979C1A698D24}" srcId="{0FDE4A71-8D9C-4845-B014-DFC1345E4816}" destId="{D62D83BF-388C-4B32-BCEE-3B80D4C5D926}" srcOrd="2" destOrd="0" parTransId="{21036D31-2F55-4880-BF0F-E8FF2C112C6D}" sibTransId="{C34CD1C0-1277-4B00-81BA-579FC2C38190}"/>
    <dgm:cxn modelId="{41C8A641-1E26-4381-8366-9454C3291485}" srcId="{0FDE4A71-8D9C-4845-B014-DFC1345E4816}" destId="{1795BABA-7C5F-437D-BACA-470AB48811A4}" srcOrd="1" destOrd="0" parTransId="{2808E01F-36B8-454A-A0C2-2A077098380A}" sibTransId="{FAFA36A8-9746-4E72-813B-46B05AE5F7DC}"/>
    <dgm:cxn modelId="{B66A662E-E65B-4494-AF39-AEC44D695FF4}" type="presOf" srcId="{0FDE4A71-8D9C-4845-B014-DFC1345E4816}" destId="{B21D5FEF-DF35-4769-A9A9-B8AB84FE7753}" srcOrd="0" destOrd="0" presId="urn:microsoft.com/office/officeart/2005/8/layout/venn2"/>
    <dgm:cxn modelId="{41F25E8E-FA2E-4A4B-B16A-82CD6D4EF0C3}" type="presOf" srcId="{D62D83BF-388C-4B32-BCEE-3B80D4C5D926}" destId="{B54806BB-150A-4719-AC12-A390047ED524}" srcOrd="1" destOrd="0" presId="urn:microsoft.com/office/officeart/2005/8/layout/venn2"/>
    <dgm:cxn modelId="{52B3A3EF-F26F-41F9-920D-87FBF94B450A}" srcId="{0FDE4A71-8D9C-4845-B014-DFC1345E4816}" destId="{CE163571-5F71-4386-9826-5D4F33D26D66}" srcOrd="0" destOrd="0" parTransId="{9B8C2E9C-8A83-4A63-ACBE-895DB6C5F23D}" sibTransId="{B5DF5FE8-5E67-4833-9478-608634AEF208}"/>
    <dgm:cxn modelId="{A697E4A5-F82A-44BE-9823-0208B665FBA6}" type="presOf" srcId="{25FC2AD3-BC0C-4E9D-B96B-E0488661D36C}" destId="{AB478FA4-A46E-440B-AE41-209585C79A4D}" srcOrd="1" destOrd="0" presId="urn:microsoft.com/office/officeart/2005/8/layout/venn2"/>
    <dgm:cxn modelId="{8C5CC32D-ACEE-4A84-87AB-85935AB96A2E}" type="presOf" srcId="{CE163571-5F71-4386-9826-5D4F33D26D66}" destId="{43C3A752-B97F-49B5-A87D-D8A63D779BFD}" srcOrd="1" destOrd="0" presId="urn:microsoft.com/office/officeart/2005/8/layout/venn2"/>
    <dgm:cxn modelId="{EDFB899C-2876-417F-9F64-08D0B0C74DDD}" type="presOf" srcId="{CE163571-5F71-4386-9826-5D4F33D26D66}" destId="{FC5B2C0D-2FFA-4CA1-AF5C-A0A7798B2A4B}" srcOrd="0" destOrd="0" presId="urn:microsoft.com/office/officeart/2005/8/layout/venn2"/>
    <dgm:cxn modelId="{6C26D6DE-7020-4C9E-998B-7E25DEA9179B}" srcId="{0FDE4A71-8D9C-4845-B014-DFC1345E4816}" destId="{25FC2AD3-BC0C-4E9D-B96B-E0488661D36C}" srcOrd="3" destOrd="0" parTransId="{CB43DAC1-1FE9-42D1-8133-61DE3E12911A}" sibTransId="{63235463-BB51-4A63-9D71-A191C2A2CEA3}"/>
    <dgm:cxn modelId="{DD7A2180-EA5B-42AD-9E3C-CD083F177EC7}" type="presOf" srcId="{25FC2AD3-BC0C-4E9D-B96B-E0488661D36C}" destId="{79414810-DE49-4407-A79E-5EAFC806246E}" srcOrd="0" destOrd="0" presId="urn:microsoft.com/office/officeart/2005/8/layout/venn2"/>
    <dgm:cxn modelId="{20D593A5-4EEB-4C52-B53F-A40F7535D72B}" type="presOf" srcId="{1795BABA-7C5F-437D-BACA-470AB48811A4}" destId="{0829C406-965F-4219-835B-D1AB0198C63E}" srcOrd="1" destOrd="0" presId="urn:microsoft.com/office/officeart/2005/8/layout/venn2"/>
    <dgm:cxn modelId="{CB865AC2-A716-499E-A651-D97B3AA80BC7}" type="presParOf" srcId="{B21D5FEF-DF35-4769-A9A9-B8AB84FE7753}" destId="{377841E2-E220-4073-82B4-A171A56125EC}" srcOrd="0" destOrd="0" presId="urn:microsoft.com/office/officeart/2005/8/layout/venn2"/>
    <dgm:cxn modelId="{CC52997A-587E-4D13-BA4A-A27BB0232525}" type="presParOf" srcId="{377841E2-E220-4073-82B4-A171A56125EC}" destId="{FC5B2C0D-2FFA-4CA1-AF5C-A0A7798B2A4B}" srcOrd="0" destOrd="0" presId="urn:microsoft.com/office/officeart/2005/8/layout/venn2"/>
    <dgm:cxn modelId="{686E170A-CAE6-4DCF-9244-4AF90B9E31F7}" type="presParOf" srcId="{377841E2-E220-4073-82B4-A171A56125EC}" destId="{43C3A752-B97F-49B5-A87D-D8A63D779BFD}" srcOrd="1" destOrd="0" presId="urn:microsoft.com/office/officeart/2005/8/layout/venn2"/>
    <dgm:cxn modelId="{5F14546E-0974-472F-9C96-509F4539DC25}" type="presParOf" srcId="{B21D5FEF-DF35-4769-A9A9-B8AB84FE7753}" destId="{1AA91122-9E5A-4621-8346-EE3976263720}" srcOrd="1" destOrd="0" presId="urn:microsoft.com/office/officeart/2005/8/layout/venn2"/>
    <dgm:cxn modelId="{27A70F81-084B-467D-9C65-BDDE3DD42A72}" type="presParOf" srcId="{1AA91122-9E5A-4621-8346-EE3976263720}" destId="{DA2125F1-B31F-4F6D-97A4-CC95CCEDBA9C}" srcOrd="0" destOrd="0" presId="urn:microsoft.com/office/officeart/2005/8/layout/venn2"/>
    <dgm:cxn modelId="{A5E03C01-E7D2-44EF-ADCE-D34A806746E0}" type="presParOf" srcId="{1AA91122-9E5A-4621-8346-EE3976263720}" destId="{0829C406-965F-4219-835B-D1AB0198C63E}" srcOrd="1" destOrd="0" presId="urn:microsoft.com/office/officeart/2005/8/layout/venn2"/>
    <dgm:cxn modelId="{0E2AB610-331B-4340-91C3-10F5CF2A8294}" type="presParOf" srcId="{B21D5FEF-DF35-4769-A9A9-B8AB84FE7753}" destId="{EB0A5353-5E2D-468C-82F2-4E94B4D73AA1}" srcOrd="2" destOrd="0" presId="urn:microsoft.com/office/officeart/2005/8/layout/venn2"/>
    <dgm:cxn modelId="{158CE8EA-7960-4348-BDBF-633049E4D834}" type="presParOf" srcId="{EB0A5353-5E2D-468C-82F2-4E94B4D73AA1}" destId="{00A925DA-5772-4887-8045-243DAFCD891B}" srcOrd="0" destOrd="0" presId="urn:microsoft.com/office/officeart/2005/8/layout/venn2"/>
    <dgm:cxn modelId="{4699B25B-5BEA-4F7B-A884-480BE8C33BF0}" type="presParOf" srcId="{EB0A5353-5E2D-468C-82F2-4E94B4D73AA1}" destId="{B54806BB-150A-4719-AC12-A390047ED524}" srcOrd="1" destOrd="0" presId="urn:microsoft.com/office/officeart/2005/8/layout/venn2"/>
    <dgm:cxn modelId="{890B378D-E4F4-409D-BAF2-D9A15EE1CE22}" type="presParOf" srcId="{B21D5FEF-DF35-4769-A9A9-B8AB84FE7753}" destId="{55DF59D4-58AD-4A42-9E45-98FB596863A8}" srcOrd="3" destOrd="0" presId="urn:microsoft.com/office/officeart/2005/8/layout/venn2"/>
    <dgm:cxn modelId="{AE8EB2BC-A22B-45AF-846E-8B7E04DEDC78}" type="presParOf" srcId="{55DF59D4-58AD-4A42-9E45-98FB596863A8}" destId="{79414810-DE49-4407-A79E-5EAFC806246E}" srcOrd="0" destOrd="0" presId="urn:microsoft.com/office/officeart/2005/8/layout/venn2"/>
    <dgm:cxn modelId="{B07F4209-445C-40A8-877A-518CF3314E81}" type="presParOf" srcId="{55DF59D4-58AD-4A42-9E45-98FB596863A8}" destId="{AB478FA4-A46E-440B-AE41-209585C79A4D}" srcOrd="1" destOrd="0" presId="urn:microsoft.com/office/officeart/2005/8/layout/venn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F08A9709-968E-4528-B6B2-432B143DC70A}" type="doc">
      <dgm:prSet loTypeId="urn:microsoft.com/office/officeart/2005/8/layout/chevron2" loCatId="list" qsTypeId="urn:microsoft.com/office/officeart/2005/8/quickstyle/3d3" qsCatId="3D" csTypeId="urn:microsoft.com/office/officeart/2005/8/colors/colorful1#46" csCatId="colorful" phldr="1"/>
      <dgm:spPr/>
      <dgm:t>
        <a:bodyPr/>
        <a:lstStyle/>
        <a:p>
          <a:endParaRPr lang="vi-VN"/>
        </a:p>
      </dgm:t>
    </dgm:pt>
    <dgm:pt modelId="{80EB7846-5BB7-46EA-AC3C-A5EB354EBA1A}">
      <dgm:prSet phldrT="[Text]"/>
      <dgm:spPr/>
      <dgm:t>
        <a:bodyPr/>
        <a:lstStyle/>
        <a:p>
          <a:r>
            <a:rPr lang="en-US" dirty="0"/>
            <a:t>1</a:t>
          </a:r>
          <a:endParaRPr lang="vi-VN" dirty="0"/>
        </a:p>
      </dgm:t>
    </dgm:pt>
    <dgm:pt modelId="{3AABFBD0-1225-43FE-A6EE-D9C1B9E41D86}" cxnId="{22D76451-6705-48A9-BB58-4D1D2A7EBDE8}" type="parTrans">
      <dgm:prSet/>
      <dgm:spPr/>
      <dgm:t>
        <a:bodyPr/>
        <a:lstStyle/>
        <a:p>
          <a:endParaRPr lang="vi-VN"/>
        </a:p>
      </dgm:t>
    </dgm:pt>
    <dgm:pt modelId="{D88D5E78-FB2F-4B89-898E-5290FCF9625D}" cxnId="{22D76451-6705-48A9-BB58-4D1D2A7EBDE8}" type="sibTrans">
      <dgm:prSet/>
      <dgm:spPr/>
      <dgm:t>
        <a:bodyPr/>
        <a:lstStyle/>
        <a:p>
          <a:endParaRPr lang="vi-VN"/>
        </a:p>
      </dgm:t>
    </dgm:pt>
    <dgm:pt modelId="{DE3A5FA4-3949-4385-996B-394755A88BAF}">
      <dgm:prSet phldrT="[Text]">
        <dgm:style>
          <a:lnRef idx="2">
            <a:schemeClr val="accent2"/>
          </a:lnRef>
          <a:fillRef idx="1">
            <a:schemeClr val="lt1"/>
          </a:fillRef>
          <a:effectRef idx="0">
            <a:schemeClr val="accent2"/>
          </a:effectRef>
          <a:fontRef idx="minor">
            <a:schemeClr val="dk1"/>
          </a:fontRef>
        </dgm:style>
      </dgm:prSet>
      <dgm:spPr/>
      <dgm:t>
        <a:bodyPr/>
        <a:lstStyle/>
        <a:p>
          <a:r>
            <a:rPr lang="en-US" b="0" dirty="0" err="1"/>
            <a:t>Có</a:t>
          </a:r>
          <a:r>
            <a:rPr lang="en-US" b="0" dirty="0"/>
            <a:t> </a:t>
          </a:r>
          <a:r>
            <a:rPr lang="en-US" b="0" dirty="0" err="1"/>
            <a:t>cơ</a:t>
          </a:r>
          <a:r>
            <a:rPr lang="en-US" b="0" dirty="0"/>
            <a:t> </a:t>
          </a:r>
          <a:r>
            <a:rPr lang="en-US" b="0" dirty="0" err="1"/>
            <a:t>cấu</a:t>
          </a:r>
          <a:r>
            <a:rPr lang="en-US" b="0" dirty="0"/>
            <a:t> </a:t>
          </a:r>
          <a:r>
            <a:rPr lang="en-US" b="0" dirty="0" err="1"/>
            <a:t>tổ</a:t>
          </a:r>
          <a:r>
            <a:rPr lang="en-US" b="0" dirty="0"/>
            <a:t> </a:t>
          </a:r>
          <a:r>
            <a:rPr lang="en-US" b="0" dirty="0" err="1"/>
            <a:t>chức</a:t>
          </a:r>
          <a:r>
            <a:rPr lang="en-US" b="0" dirty="0"/>
            <a:t> </a:t>
          </a:r>
          <a:r>
            <a:rPr lang="en-US" b="0" dirty="0" err="1"/>
            <a:t>thống</a:t>
          </a:r>
          <a:r>
            <a:rPr lang="en-US" b="0" dirty="0"/>
            <a:t> </a:t>
          </a:r>
          <a:r>
            <a:rPr lang="en-US" b="0" dirty="0" err="1"/>
            <a:t>nhất</a:t>
          </a:r>
          <a:endParaRPr lang="vi-VN" b="0" dirty="0"/>
        </a:p>
      </dgm:t>
    </dgm:pt>
    <dgm:pt modelId="{5895B5D5-DE72-482E-8B60-9639E9393F6A}" cxnId="{34205725-3EBE-4734-B761-DB75FEA2D437}" type="parTrans">
      <dgm:prSet/>
      <dgm:spPr/>
      <dgm:t>
        <a:bodyPr/>
        <a:lstStyle/>
        <a:p>
          <a:endParaRPr lang="vi-VN"/>
        </a:p>
      </dgm:t>
    </dgm:pt>
    <dgm:pt modelId="{D2276A15-F336-4AC7-B93C-38F92FBEA5F0}" cxnId="{34205725-3EBE-4734-B761-DB75FEA2D437}" type="sibTrans">
      <dgm:prSet/>
      <dgm:spPr/>
      <dgm:t>
        <a:bodyPr/>
        <a:lstStyle/>
        <a:p>
          <a:endParaRPr lang="vi-VN"/>
        </a:p>
      </dgm:t>
    </dgm:pt>
    <dgm:pt modelId="{22D66981-4449-4E90-B347-505B2685B324}">
      <dgm:prSet phldrT="[Text]"/>
      <dgm:spPr/>
      <dgm:t>
        <a:bodyPr/>
        <a:lstStyle/>
        <a:p>
          <a:r>
            <a:rPr lang="en-US" dirty="0"/>
            <a:t>2</a:t>
          </a:r>
          <a:endParaRPr lang="vi-VN" dirty="0"/>
        </a:p>
      </dgm:t>
    </dgm:pt>
    <dgm:pt modelId="{B5CDE4B9-5D17-4A4B-9786-27994A70F688}" cxnId="{486E2B74-043F-49C4-9A54-F3EBFF69A5AB}" type="parTrans">
      <dgm:prSet/>
      <dgm:spPr/>
      <dgm:t>
        <a:bodyPr/>
        <a:lstStyle/>
        <a:p>
          <a:endParaRPr lang="vi-VN"/>
        </a:p>
      </dgm:t>
    </dgm:pt>
    <dgm:pt modelId="{D2C7FEFC-8558-49BE-92A7-F328BC9D68DE}" cxnId="{486E2B74-043F-49C4-9A54-F3EBFF69A5AB}" type="sibTrans">
      <dgm:prSet/>
      <dgm:spPr/>
      <dgm:t>
        <a:bodyPr/>
        <a:lstStyle/>
        <a:p>
          <a:endParaRPr lang="vi-VN"/>
        </a:p>
      </dgm:t>
    </dgm:pt>
    <dgm:pt modelId="{1F972D8E-3B37-4A67-A310-64F98E3D9BDA}">
      <dgm:prSet phldrT="[Text]">
        <dgm:style>
          <a:lnRef idx="2">
            <a:schemeClr val="accent3"/>
          </a:lnRef>
          <a:fillRef idx="1">
            <a:schemeClr val="lt1"/>
          </a:fillRef>
          <a:effectRef idx="0">
            <a:schemeClr val="accent3"/>
          </a:effectRef>
          <a:fontRef idx="minor">
            <a:schemeClr val="dk1"/>
          </a:fontRef>
        </dgm:style>
      </dgm:prSet>
      <dgm:spPr/>
      <dgm:t>
        <a:bodyPr/>
        <a:lstStyle/>
        <a:p>
          <a:r>
            <a:rPr lang="en-US" b="0" dirty="0" err="1"/>
            <a:t>Có</a:t>
          </a:r>
          <a:r>
            <a:rPr lang="en-US" b="0" dirty="0"/>
            <a:t> </a:t>
          </a:r>
          <a:r>
            <a:rPr lang="en-US" b="0" dirty="0" err="1"/>
            <a:t>năng</a:t>
          </a:r>
          <a:r>
            <a:rPr lang="en-US" b="0" dirty="0"/>
            <a:t> </a:t>
          </a:r>
          <a:r>
            <a:rPr lang="en-US" b="0" dirty="0" err="1"/>
            <a:t>lực</a:t>
          </a:r>
          <a:r>
            <a:rPr lang="en-US" b="0" dirty="0"/>
            <a:t> </a:t>
          </a:r>
          <a:r>
            <a:rPr lang="en-US" b="0" dirty="0" err="1"/>
            <a:t>pháp</a:t>
          </a:r>
          <a:r>
            <a:rPr lang="en-US" b="0" dirty="0"/>
            <a:t> </a:t>
          </a:r>
          <a:r>
            <a:rPr lang="en-US" b="0" dirty="0" err="1"/>
            <a:t>luật</a:t>
          </a:r>
          <a:r>
            <a:rPr lang="en-US" b="0" dirty="0"/>
            <a:t> </a:t>
          </a:r>
          <a:r>
            <a:rPr lang="en-US" b="0" dirty="0" err="1"/>
            <a:t>và</a:t>
          </a:r>
          <a:r>
            <a:rPr lang="en-US" b="0" dirty="0"/>
            <a:t> </a:t>
          </a:r>
          <a:r>
            <a:rPr lang="en-US" b="0" dirty="0" err="1"/>
            <a:t>năng</a:t>
          </a:r>
          <a:r>
            <a:rPr lang="en-US" b="0" dirty="0"/>
            <a:t> </a:t>
          </a:r>
          <a:r>
            <a:rPr lang="en-US" b="0" dirty="0" err="1"/>
            <a:t>lực</a:t>
          </a:r>
          <a:r>
            <a:rPr lang="en-US" b="0" dirty="0"/>
            <a:t> </a:t>
          </a:r>
          <a:r>
            <a:rPr lang="en-US" b="0" dirty="0" err="1"/>
            <a:t>hành</a:t>
          </a:r>
          <a:r>
            <a:rPr lang="en-US" b="0" dirty="0"/>
            <a:t> vi do </a:t>
          </a:r>
          <a:r>
            <a:rPr lang="en-US" b="0" dirty="0" err="1"/>
            <a:t>nhà</a:t>
          </a:r>
          <a:r>
            <a:rPr lang="en-US" b="0" dirty="0"/>
            <a:t> </a:t>
          </a:r>
          <a:r>
            <a:rPr lang="en-US" b="0" dirty="0" err="1"/>
            <a:t>nước</a:t>
          </a:r>
          <a:r>
            <a:rPr lang="en-US" b="0" dirty="0"/>
            <a:t> </a:t>
          </a:r>
          <a:r>
            <a:rPr lang="en-US" b="0" dirty="0" err="1"/>
            <a:t>thừa</a:t>
          </a:r>
          <a:r>
            <a:rPr lang="en-US" b="0" dirty="0"/>
            <a:t> </a:t>
          </a:r>
          <a:r>
            <a:rPr lang="en-US" b="0" dirty="0" err="1"/>
            <a:t>nhận</a:t>
          </a:r>
          <a:endParaRPr lang="vi-VN" b="0" dirty="0"/>
        </a:p>
      </dgm:t>
    </dgm:pt>
    <dgm:pt modelId="{66AFB1E9-C3DC-495E-99CF-C0871D3CEA4F}" cxnId="{61495708-3F88-489A-9BFF-8B70D5ADD8C3}" type="parTrans">
      <dgm:prSet/>
      <dgm:spPr/>
      <dgm:t>
        <a:bodyPr/>
        <a:lstStyle/>
        <a:p>
          <a:endParaRPr lang="vi-VN"/>
        </a:p>
      </dgm:t>
    </dgm:pt>
    <dgm:pt modelId="{547008C6-A667-4458-8CF8-1C38053A7454}" cxnId="{61495708-3F88-489A-9BFF-8B70D5ADD8C3}" type="sibTrans">
      <dgm:prSet/>
      <dgm:spPr/>
      <dgm:t>
        <a:bodyPr/>
        <a:lstStyle/>
        <a:p>
          <a:endParaRPr lang="vi-VN"/>
        </a:p>
      </dgm:t>
    </dgm:pt>
    <dgm:pt modelId="{92BA44F4-AC5B-4B83-8069-16B7F3733A8C}">
      <dgm:prSet phldrT="[Text]"/>
      <dgm:spPr/>
      <dgm:t>
        <a:bodyPr/>
        <a:lstStyle/>
        <a:p>
          <a:r>
            <a:rPr lang="en-US" dirty="0"/>
            <a:t>3</a:t>
          </a:r>
          <a:endParaRPr lang="vi-VN" dirty="0"/>
        </a:p>
      </dgm:t>
    </dgm:pt>
    <dgm:pt modelId="{AE03F11C-249F-4FDB-B122-6CEF7B0F44A9}" cxnId="{FF36C169-F11F-4BDF-8D75-FA135C794185}" type="parTrans">
      <dgm:prSet/>
      <dgm:spPr/>
      <dgm:t>
        <a:bodyPr/>
        <a:lstStyle/>
        <a:p>
          <a:endParaRPr lang="vi-VN"/>
        </a:p>
      </dgm:t>
    </dgm:pt>
    <dgm:pt modelId="{6CCD700A-A9E8-438C-9BF5-5E3C2349199F}" cxnId="{FF36C169-F11F-4BDF-8D75-FA135C794185}" type="sibTrans">
      <dgm:prSet/>
      <dgm:spPr/>
      <dgm:t>
        <a:bodyPr/>
        <a:lstStyle/>
        <a:p>
          <a:endParaRPr lang="vi-VN"/>
        </a:p>
      </dgm:t>
    </dgm:pt>
    <dgm:pt modelId="{01F61A32-3E0B-41E5-B948-553D27296D5D}">
      <dgm:prSet phldrT="[Text]">
        <dgm:style>
          <a:lnRef idx="2">
            <a:schemeClr val="accent4"/>
          </a:lnRef>
          <a:fillRef idx="1">
            <a:schemeClr val="lt1"/>
          </a:fillRef>
          <a:effectRef idx="0">
            <a:schemeClr val="accent4"/>
          </a:effectRef>
          <a:fontRef idx="minor">
            <a:schemeClr val="dk1"/>
          </a:fontRef>
        </dgm:style>
      </dgm:prSet>
      <dgm:spPr/>
      <dgm:t>
        <a:bodyPr/>
        <a:lstStyle/>
        <a:p>
          <a:r>
            <a:rPr lang="en-US" b="0" dirty="0" err="1"/>
            <a:t>Năng</a:t>
          </a:r>
          <a:r>
            <a:rPr lang="en-US" b="0" dirty="0"/>
            <a:t> </a:t>
          </a:r>
          <a:r>
            <a:rPr lang="en-US" b="0" dirty="0" err="1"/>
            <a:t>lực</a:t>
          </a:r>
          <a:r>
            <a:rPr lang="en-US" b="0" dirty="0"/>
            <a:t> </a:t>
          </a:r>
          <a:r>
            <a:rPr lang="en-US" b="0" dirty="0" err="1"/>
            <a:t>hành</a:t>
          </a:r>
          <a:r>
            <a:rPr lang="en-US" b="0" dirty="0"/>
            <a:t> vi </a:t>
          </a:r>
          <a:r>
            <a:rPr lang="en-US" b="0" dirty="0" err="1"/>
            <a:t>của</a:t>
          </a:r>
          <a:r>
            <a:rPr lang="en-US" b="0" dirty="0"/>
            <a:t> </a:t>
          </a:r>
          <a:r>
            <a:rPr lang="en-US" b="0" dirty="0" err="1"/>
            <a:t>tổ</a:t>
          </a:r>
          <a:r>
            <a:rPr lang="en-US" b="0" dirty="0"/>
            <a:t> </a:t>
          </a:r>
          <a:r>
            <a:rPr lang="en-US" b="0" dirty="0" err="1"/>
            <a:t>chức</a:t>
          </a:r>
          <a:r>
            <a:rPr lang="en-US" b="0" dirty="0"/>
            <a:t> </a:t>
          </a:r>
          <a:r>
            <a:rPr lang="en-US" b="0" dirty="0" err="1"/>
            <a:t>được</a:t>
          </a:r>
          <a:r>
            <a:rPr lang="en-US" b="0" dirty="0"/>
            <a:t> </a:t>
          </a:r>
          <a:r>
            <a:rPr lang="en-US" b="0" dirty="0" err="1"/>
            <a:t>thực</a:t>
          </a:r>
          <a:r>
            <a:rPr lang="en-US" b="0" dirty="0"/>
            <a:t> </a:t>
          </a:r>
          <a:r>
            <a:rPr lang="en-US" b="0" dirty="0" err="1"/>
            <a:t>hiện</a:t>
          </a:r>
          <a:r>
            <a:rPr lang="en-US" b="0" dirty="0"/>
            <a:t> </a:t>
          </a:r>
          <a:r>
            <a:rPr lang="en-US" b="0" dirty="0" err="1"/>
            <a:t>thông</a:t>
          </a:r>
          <a:r>
            <a:rPr lang="en-US" b="0" dirty="0"/>
            <a:t> qua </a:t>
          </a:r>
          <a:r>
            <a:rPr lang="en-US" b="0" dirty="0" err="1"/>
            <a:t>người</a:t>
          </a:r>
          <a:r>
            <a:rPr lang="en-US" b="0" dirty="0"/>
            <a:t> </a:t>
          </a:r>
          <a:r>
            <a:rPr lang="en-US" b="0" dirty="0" err="1"/>
            <a:t>đại</a:t>
          </a:r>
          <a:r>
            <a:rPr lang="en-US" b="0" dirty="0"/>
            <a:t> </a:t>
          </a:r>
          <a:r>
            <a:rPr lang="en-US" b="0" dirty="0" err="1"/>
            <a:t>diện</a:t>
          </a:r>
          <a:endParaRPr lang="vi-VN" b="0" dirty="0"/>
        </a:p>
      </dgm:t>
    </dgm:pt>
    <dgm:pt modelId="{1A1DFF0E-EBEF-4DAB-BD37-E9377013E95A}" cxnId="{ADBD1F7C-8729-4EA1-B7BB-91BA1E99D0D4}" type="parTrans">
      <dgm:prSet/>
      <dgm:spPr/>
      <dgm:t>
        <a:bodyPr/>
        <a:lstStyle/>
        <a:p>
          <a:endParaRPr lang="vi-VN"/>
        </a:p>
      </dgm:t>
    </dgm:pt>
    <dgm:pt modelId="{6ABAFB88-A9FD-4335-892E-D9D9AAC74436}" cxnId="{ADBD1F7C-8729-4EA1-B7BB-91BA1E99D0D4}" type="sibTrans">
      <dgm:prSet/>
      <dgm:spPr/>
      <dgm:t>
        <a:bodyPr/>
        <a:lstStyle/>
        <a:p>
          <a:endParaRPr lang="vi-VN"/>
        </a:p>
      </dgm:t>
    </dgm:pt>
    <dgm:pt modelId="{FB096EFE-30E8-4F7F-A76F-6897DE54AE81}">
      <dgm:prSet/>
      <dgm:spPr/>
      <dgm:t>
        <a:bodyPr/>
        <a:lstStyle/>
        <a:p>
          <a:r>
            <a:rPr lang="en-US" dirty="0"/>
            <a:t>4</a:t>
          </a:r>
          <a:endParaRPr lang="vi-VN" dirty="0"/>
        </a:p>
      </dgm:t>
    </dgm:pt>
    <dgm:pt modelId="{3932F450-963B-41FD-BB9D-65A7681304C3}" cxnId="{9C9CA36F-861D-45AA-91A2-8CC1BAAD5909}" type="parTrans">
      <dgm:prSet/>
      <dgm:spPr/>
      <dgm:t>
        <a:bodyPr/>
        <a:lstStyle/>
        <a:p>
          <a:endParaRPr lang="vi-VN"/>
        </a:p>
      </dgm:t>
    </dgm:pt>
    <dgm:pt modelId="{77A23D64-7135-4F6D-96F9-05613299DEA8}" cxnId="{9C9CA36F-861D-45AA-91A2-8CC1BAAD5909}" type="sibTrans">
      <dgm:prSet/>
      <dgm:spPr/>
      <dgm:t>
        <a:bodyPr/>
        <a:lstStyle/>
        <a:p>
          <a:endParaRPr lang="vi-VN"/>
        </a:p>
      </dgm:t>
    </dgm:pt>
    <dgm:pt modelId="{66971225-E7F0-49C0-9AF5-6AEEC594C6C0}">
      <dgm:prSet>
        <dgm:style>
          <a:lnRef idx="2">
            <a:schemeClr val="accent5"/>
          </a:lnRef>
          <a:fillRef idx="1">
            <a:schemeClr val="lt1"/>
          </a:fillRef>
          <a:effectRef idx="0">
            <a:schemeClr val="accent5"/>
          </a:effectRef>
          <a:fontRef idx="minor">
            <a:schemeClr val="dk1"/>
          </a:fontRef>
        </dgm:style>
      </dgm:prSet>
      <dgm:spPr/>
      <dgm:t>
        <a:bodyPr/>
        <a:lstStyle/>
        <a:p>
          <a:r>
            <a:rPr lang="en-US" b="0" dirty="0" err="1"/>
            <a:t>Tổ</a:t>
          </a:r>
          <a:r>
            <a:rPr lang="en-US" b="0" dirty="0"/>
            <a:t> </a:t>
          </a:r>
          <a:r>
            <a:rPr lang="en-US" b="0" dirty="0" err="1"/>
            <a:t>chức</a:t>
          </a:r>
          <a:r>
            <a:rPr lang="en-US" b="0" dirty="0"/>
            <a:t> </a:t>
          </a:r>
          <a:r>
            <a:rPr lang="en-US" b="0" dirty="0" err="1"/>
            <a:t>có</a:t>
          </a:r>
          <a:r>
            <a:rPr lang="en-US" b="0" dirty="0"/>
            <a:t> </a:t>
          </a:r>
          <a:r>
            <a:rPr lang="en-US" b="0" dirty="0" err="1"/>
            <a:t>thể</a:t>
          </a:r>
          <a:r>
            <a:rPr lang="en-US" b="0" dirty="0"/>
            <a:t> </a:t>
          </a:r>
          <a:r>
            <a:rPr lang="en-US" b="0" dirty="0" err="1"/>
            <a:t>có</a:t>
          </a:r>
          <a:r>
            <a:rPr lang="en-US" b="0" dirty="0"/>
            <a:t> </a:t>
          </a:r>
          <a:r>
            <a:rPr lang="en-US" b="0" dirty="0" err="1"/>
            <a:t>hoặc</a:t>
          </a:r>
          <a:r>
            <a:rPr lang="en-US" b="0" dirty="0"/>
            <a:t> </a:t>
          </a:r>
          <a:r>
            <a:rPr lang="en-US" b="0" dirty="0" err="1"/>
            <a:t>không</a:t>
          </a:r>
          <a:r>
            <a:rPr lang="en-US" b="0" dirty="0"/>
            <a:t> </a:t>
          </a:r>
          <a:r>
            <a:rPr lang="en-US" b="0" dirty="0" err="1"/>
            <a:t>có</a:t>
          </a:r>
          <a:r>
            <a:rPr lang="en-US" b="0" dirty="0"/>
            <a:t> </a:t>
          </a:r>
          <a:r>
            <a:rPr lang="en-US" b="0" dirty="0" err="1"/>
            <a:t>tư</a:t>
          </a:r>
          <a:r>
            <a:rPr lang="en-US" b="0" dirty="0"/>
            <a:t> </a:t>
          </a:r>
          <a:r>
            <a:rPr lang="en-US" b="0" dirty="0" err="1"/>
            <a:t>cách</a:t>
          </a:r>
          <a:r>
            <a:rPr lang="en-US" b="0" dirty="0"/>
            <a:t> </a:t>
          </a:r>
          <a:r>
            <a:rPr lang="en-US" b="0" dirty="0" err="1"/>
            <a:t>pháp</a:t>
          </a:r>
          <a:r>
            <a:rPr lang="en-US" b="0" dirty="0"/>
            <a:t> </a:t>
          </a:r>
          <a:r>
            <a:rPr lang="en-US" b="0" dirty="0" err="1"/>
            <a:t>nhân</a:t>
          </a:r>
          <a:endParaRPr lang="vi-VN" b="0" dirty="0"/>
        </a:p>
      </dgm:t>
    </dgm:pt>
    <dgm:pt modelId="{75FEAC46-F9D9-459F-9948-1478F4E88B77}" cxnId="{179D502B-16C6-4B25-8494-7D8662538995}" type="parTrans">
      <dgm:prSet/>
      <dgm:spPr/>
      <dgm:t>
        <a:bodyPr/>
        <a:lstStyle/>
        <a:p>
          <a:endParaRPr lang="vi-VN"/>
        </a:p>
      </dgm:t>
    </dgm:pt>
    <dgm:pt modelId="{FC24CBFC-F3D2-4F16-B496-828705D3A096}" cxnId="{179D502B-16C6-4B25-8494-7D8662538995}" type="sibTrans">
      <dgm:prSet/>
      <dgm:spPr/>
      <dgm:t>
        <a:bodyPr/>
        <a:lstStyle/>
        <a:p>
          <a:endParaRPr lang="vi-VN"/>
        </a:p>
      </dgm:t>
    </dgm:pt>
    <dgm:pt modelId="{507BEB2C-3326-46C0-ADDC-1251950B6B8F}" type="pres">
      <dgm:prSet presAssocID="{F08A9709-968E-4528-B6B2-432B143DC70A}" presName="linearFlow" presStyleCnt="0">
        <dgm:presLayoutVars>
          <dgm:dir/>
          <dgm:animLvl val="lvl"/>
          <dgm:resizeHandles val="exact"/>
        </dgm:presLayoutVars>
      </dgm:prSet>
      <dgm:spPr/>
      <dgm:t>
        <a:bodyPr/>
        <a:lstStyle/>
        <a:p>
          <a:endParaRPr lang="en-US"/>
        </a:p>
      </dgm:t>
    </dgm:pt>
    <dgm:pt modelId="{2764F85E-BDB6-40F6-AEE8-8600BB846182}" type="pres">
      <dgm:prSet presAssocID="{80EB7846-5BB7-46EA-AC3C-A5EB354EBA1A}" presName="composite" presStyleCnt="0"/>
      <dgm:spPr/>
    </dgm:pt>
    <dgm:pt modelId="{0CA45075-CC1B-4DD8-8D13-54C4C3BC4649}" type="pres">
      <dgm:prSet presAssocID="{80EB7846-5BB7-46EA-AC3C-A5EB354EBA1A}" presName="parentText" presStyleLbl="alignNode1" presStyleIdx="0" presStyleCnt="4">
        <dgm:presLayoutVars>
          <dgm:chMax val="1"/>
          <dgm:bulletEnabled val="1"/>
        </dgm:presLayoutVars>
      </dgm:prSet>
      <dgm:spPr/>
      <dgm:t>
        <a:bodyPr/>
        <a:lstStyle/>
        <a:p>
          <a:endParaRPr lang="en-US"/>
        </a:p>
      </dgm:t>
    </dgm:pt>
    <dgm:pt modelId="{5BEF89FC-3275-4F05-8348-3CDBA52CC5AF}" type="pres">
      <dgm:prSet presAssocID="{80EB7846-5BB7-46EA-AC3C-A5EB354EBA1A}" presName="descendantText" presStyleLbl="alignAcc1" presStyleIdx="0" presStyleCnt="4">
        <dgm:presLayoutVars>
          <dgm:bulletEnabled val="1"/>
        </dgm:presLayoutVars>
      </dgm:prSet>
      <dgm:spPr/>
      <dgm:t>
        <a:bodyPr/>
        <a:lstStyle/>
        <a:p>
          <a:endParaRPr lang="en-US"/>
        </a:p>
      </dgm:t>
    </dgm:pt>
    <dgm:pt modelId="{C2CABB5E-7F53-47CA-9897-80883FA3EDB2}" type="pres">
      <dgm:prSet presAssocID="{D88D5E78-FB2F-4B89-898E-5290FCF9625D}" presName="sp" presStyleCnt="0"/>
      <dgm:spPr/>
    </dgm:pt>
    <dgm:pt modelId="{BBF5C1F1-1D18-4211-9715-6CBD59EE4245}" type="pres">
      <dgm:prSet presAssocID="{22D66981-4449-4E90-B347-505B2685B324}" presName="composite" presStyleCnt="0"/>
      <dgm:spPr/>
    </dgm:pt>
    <dgm:pt modelId="{2A12F045-2A33-48ED-A42F-18E8E6684191}" type="pres">
      <dgm:prSet presAssocID="{22D66981-4449-4E90-B347-505B2685B324}" presName="parentText" presStyleLbl="alignNode1" presStyleIdx="1" presStyleCnt="4">
        <dgm:presLayoutVars>
          <dgm:chMax val="1"/>
          <dgm:bulletEnabled val="1"/>
        </dgm:presLayoutVars>
      </dgm:prSet>
      <dgm:spPr/>
      <dgm:t>
        <a:bodyPr/>
        <a:lstStyle/>
        <a:p>
          <a:endParaRPr lang="en-US"/>
        </a:p>
      </dgm:t>
    </dgm:pt>
    <dgm:pt modelId="{6CBB997E-9B92-4D60-8822-AB8C96FE950E}" type="pres">
      <dgm:prSet presAssocID="{22D66981-4449-4E90-B347-505B2685B324}" presName="descendantText" presStyleLbl="alignAcc1" presStyleIdx="1" presStyleCnt="4">
        <dgm:presLayoutVars>
          <dgm:bulletEnabled val="1"/>
        </dgm:presLayoutVars>
      </dgm:prSet>
      <dgm:spPr/>
      <dgm:t>
        <a:bodyPr/>
        <a:lstStyle/>
        <a:p>
          <a:endParaRPr lang="en-US"/>
        </a:p>
      </dgm:t>
    </dgm:pt>
    <dgm:pt modelId="{023A7112-20B4-4AF7-AB2E-6575FDAEB7B6}" type="pres">
      <dgm:prSet presAssocID="{D2C7FEFC-8558-49BE-92A7-F328BC9D68DE}" presName="sp" presStyleCnt="0"/>
      <dgm:spPr/>
    </dgm:pt>
    <dgm:pt modelId="{E80C3739-EF9B-48F8-A37C-5208249DE95D}" type="pres">
      <dgm:prSet presAssocID="{92BA44F4-AC5B-4B83-8069-16B7F3733A8C}" presName="composite" presStyleCnt="0"/>
      <dgm:spPr/>
    </dgm:pt>
    <dgm:pt modelId="{5248E4DA-9C65-4FFB-9FBC-8152A9B0BEC0}" type="pres">
      <dgm:prSet presAssocID="{92BA44F4-AC5B-4B83-8069-16B7F3733A8C}" presName="parentText" presStyleLbl="alignNode1" presStyleIdx="2" presStyleCnt="4">
        <dgm:presLayoutVars>
          <dgm:chMax val="1"/>
          <dgm:bulletEnabled val="1"/>
        </dgm:presLayoutVars>
      </dgm:prSet>
      <dgm:spPr/>
      <dgm:t>
        <a:bodyPr/>
        <a:lstStyle/>
        <a:p>
          <a:endParaRPr lang="en-US"/>
        </a:p>
      </dgm:t>
    </dgm:pt>
    <dgm:pt modelId="{C4D48A0A-E260-4A56-9D07-DC26C1B35812}" type="pres">
      <dgm:prSet presAssocID="{92BA44F4-AC5B-4B83-8069-16B7F3733A8C}" presName="descendantText" presStyleLbl="alignAcc1" presStyleIdx="2" presStyleCnt="4">
        <dgm:presLayoutVars>
          <dgm:bulletEnabled val="1"/>
        </dgm:presLayoutVars>
      </dgm:prSet>
      <dgm:spPr/>
      <dgm:t>
        <a:bodyPr/>
        <a:lstStyle/>
        <a:p>
          <a:endParaRPr lang="en-US"/>
        </a:p>
      </dgm:t>
    </dgm:pt>
    <dgm:pt modelId="{94F56ACF-D07D-422F-8ACB-2365933ECD6F}" type="pres">
      <dgm:prSet presAssocID="{6CCD700A-A9E8-438C-9BF5-5E3C2349199F}" presName="sp" presStyleCnt="0"/>
      <dgm:spPr/>
    </dgm:pt>
    <dgm:pt modelId="{3E4019DA-1E31-4A1C-9813-BA661A00E3DB}" type="pres">
      <dgm:prSet presAssocID="{FB096EFE-30E8-4F7F-A76F-6897DE54AE81}" presName="composite" presStyleCnt="0"/>
      <dgm:spPr/>
    </dgm:pt>
    <dgm:pt modelId="{36F1F995-6063-4D39-A456-AE944BBB6FB6}" type="pres">
      <dgm:prSet presAssocID="{FB096EFE-30E8-4F7F-A76F-6897DE54AE81}" presName="parentText" presStyleLbl="alignNode1" presStyleIdx="3" presStyleCnt="4">
        <dgm:presLayoutVars>
          <dgm:chMax val="1"/>
          <dgm:bulletEnabled val="1"/>
        </dgm:presLayoutVars>
      </dgm:prSet>
      <dgm:spPr/>
      <dgm:t>
        <a:bodyPr/>
        <a:lstStyle/>
        <a:p>
          <a:endParaRPr lang="en-US"/>
        </a:p>
      </dgm:t>
    </dgm:pt>
    <dgm:pt modelId="{CB5CB299-E1C5-4D96-AA53-CBF64BFD78BE}" type="pres">
      <dgm:prSet presAssocID="{FB096EFE-30E8-4F7F-A76F-6897DE54AE81}" presName="descendantText" presStyleLbl="alignAcc1" presStyleIdx="3" presStyleCnt="4">
        <dgm:presLayoutVars>
          <dgm:bulletEnabled val="1"/>
        </dgm:presLayoutVars>
      </dgm:prSet>
      <dgm:spPr/>
      <dgm:t>
        <a:bodyPr/>
        <a:lstStyle/>
        <a:p>
          <a:endParaRPr lang="en-US"/>
        </a:p>
      </dgm:t>
    </dgm:pt>
  </dgm:ptLst>
  <dgm:cxnLst>
    <dgm:cxn modelId="{FF36C169-F11F-4BDF-8D75-FA135C794185}" srcId="{F08A9709-968E-4528-B6B2-432B143DC70A}" destId="{92BA44F4-AC5B-4B83-8069-16B7F3733A8C}" srcOrd="2" destOrd="0" parTransId="{AE03F11C-249F-4FDB-B122-6CEF7B0F44A9}" sibTransId="{6CCD700A-A9E8-438C-9BF5-5E3C2349199F}"/>
    <dgm:cxn modelId="{F25D2D41-5C11-41EF-A7C2-C006A4F9198A}" type="presOf" srcId="{FB096EFE-30E8-4F7F-A76F-6897DE54AE81}" destId="{36F1F995-6063-4D39-A456-AE944BBB6FB6}" srcOrd="0" destOrd="0" presId="urn:microsoft.com/office/officeart/2005/8/layout/chevron2"/>
    <dgm:cxn modelId="{CBA83B80-2907-4F97-812D-A9CCBDC0E5C7}" type="presOf" srcId="{92BA44F4-AC5B-4B83-8069-16B7F3733A8C}" destId="{5248E4DA-9C65-4FFB-9FBC-8152A9B0BEC0}" srcOrd="0" destOrd="0" presId="urn:microsoft.com/office/officeart/2005/8/layout/chevron2"/>
    <dgm:cxn modelId="{34205725-3EBE-4734-B761-DB75FEA2D437}" srcId="{80EB7846-5BB7-46EA-AC3C-A5EB354EBA1A}" destId="{DE3A5FA4-3949-4385-996B-394755A88BAF}" srcOrd="0" destOrd="0" parTransId="{5895B5D5-DE72-482E-8B60-9639E9393F6A}" sibTransId="{D2276A15-F336-4AC7-B93C-38F92FBEA5F0}"/>
    <dgm:cxn modelId="{9F954002-59A8-40D5-930A-37DE226D8E03}" type="presOf" srcId="{22D66981-4449-4E90-B347-505B2685B324}" destId="{2A12F045-2A33-48ED-A42F-18E8E6684191}" srcOrd="0" destOrd="0" presId="urn:microsoft.com/office/officeart/2005/8/layout/chevron2"/>
    <dgm:cxn modelId="{3CC2A5B3-EBE4-4700-832E-9A55708F1D7E}" type="presOf" srcId="{66971225-E7F0-49C0-9AF5-6AEEC594C6C0}" destId="{CB5CB299-E1C5-4D96-AA53-CBF64BFD78BE}" srcOrd="0" destOrd="0" presId="urn:microsoft.com/office/officeart/2005/8/layout/chevron2"/>
    <dgm:cxn modelId="{9C9CA36F-861D-45AA-91A2-8CC1BAAD5909}" srcId="{F08A9709-968E-4528-B6B2-432B143DC70A}" destId="{FB096EFE-30E8-4F7F-A76F-6897DE54AE81}" srcOrd="3" destOrd="0" parTransId="{3932F450-963B-41FD-BB9D-65A7681304C3}" sibTransId="{77A23D64-7135-4F6D-96F9-05613299DEA8}"/>
    <dgm:cxn modelId="{486E2B74-043F-49C4-9A54-F3EBFF69A5AB}" srcId="{F08A9709-968E-4528-B6B2-432B143DC70A}" destId="{22D66981-4449-4E90-B347-505B2685B324}" srcOrd="1" destOrd="0" parTransId="{B5CDE4B9-5D17-4A4B-9786-27994A70F688}" sibTransId="{D2C7FEFC-8558-49BE-92A7-F328BC9D68DE}"/>
    <dgm:cxn modelId="{2698A865-AC13-4379-882E-7D726CE7F6FC}" type="presOf" srcId="{DE3A5FA4-3949-4385-996B-394755A88BAF}" destId="{5BEF89FC-3275-4F05-8348-3CDBA52CC5AF}" srcOrd="0" destOrd="0" presId="urn:microsoft.com/office/officeart/2005/8/layout/chevron2"/>
    <dgm:cxn modelId="{50AC0CD9-22AB-4225-9F1D-7E41CAC154A0}" type="presOf" srcId="{F08A9709-968E-4528-B6B2-432B143DC70A}" destId="{507BEB2C-3326-46C0-ADDC-1251950B6B8F}" srcOrd="0" destOrd="0" presId="urn:microsoft.com/office/officeart/2005/8/layout/chevron2"/>
    <dgm:cxn modelId="{179D502B-16C6-4B25-8494-7D8662538995}" srcId="{FB096EFE-30E8-4F7F-A76F-6897DE54AE81}" destId="{66971225-E7F0-49C0-9AF5-6AEEC594C6C0}" srcOrd="0" destOrd="0" parTransId="{75FEAC46-F9D9-459F-9948-1478F4E88B77}" sibTransId="{FC24CBFC-F3D2-4F16-B496-828705D3A096}"/>
    <dgm:cxn modelId="{CB0F72EA-4E06-41CD-BB6B-929E131E633B}" type="presOf" srcId="{80EB7846-5BB7-46EA-AC3C-A5EB354EBA1A}" destId="{0CA45075-CC1B-4DD8-8D13-54C4C3BC4649}" srcOrd="0" destOrd="0" presId="urn:microsoft.com/office/officeart/2005/8/layout/chevron2"/>
    <dgm:cxn modelId="{ADBD1F7C-8729-4EA1-B7BB-91BA1E99D0D4}" srcId="{92BA44F4-AC5B-4B83-8069-16B7F3733A8C}" destId="{01F61A32-3E0B-41E5-B948-553D27296D5D}" srcOrd="0" destOrd="0" parTransId="{1A1DFF0E-EBEF-4DAB-BD37-E9377013E95A}" sibTransId="{6ABAFB88-A9FD-4335-892E-D9D9AAC74436}"/>
    <dgm:cxn modelId="{61495708-3F88-489A-9BFF-8B70D5ADD8C3}" srcId="{22D66981-4449-4E90-B347-505B2685B324}" destId="{1F972D8E-3B37-4A67-A310-64F98E3D9BDA}" srcOrd="0" destOrd="0" parTransId="{66AFB1E9-C3DC-495E-99CF-C0871D3CEA4F}" sibTransId="{547008C6-A667-4458-8CF8-1C38053A7454}"/>
    <dgm:cxn modelId="{22D76451-6705-48A9-BB58-4D1D2A7EBDE8}" srcId="{F08A9709-968E-4528-B6B2-432B143DC70A}" destId="{80EB7846-5BB7-46EA-AC3C-A5EB354EBA1A}" srcOrd="0" destOrd="0" parTransId="{3AABFBD0-1225-43FE-A6EE-D9C1B9E41D86}" sibTransId="{D88D5E78-FB2F-4B89-898E-5290FCF9625D}"/>
    <dgm:cxn modelId="{EDE90497-D358-4227-B688-54C11F042AE7}" type="presOf" srcId="{1F972D8E-3B37-4A67-A310-64F98E3D9BDA}" destId="{6CBB997E-9B92-4D60-8822-AB8C96FE950E}" srcOrd="0" destOrd="0" presId="urn:microsoft.com/office/officeart/2005/8/layout/chevron2"/>
    <dgm:cxn modelId="{6DC67333-087A-41CA-9542-4C5334B6C00E}" type="presOf" srcId="{01F61A32-3E0B-41E5-B948-553D27296D5D}" destId="{C4D48A0A-E260-4A56-9D07-DC26C1B35812}" srcOrd="0" destOrd="0" presId="urn:microsoft.com/office/officeart/2005/8/layout/chevron2"/>
    <dgm:cxn modelId="{0468ECE8-7D86-45E0-B101-5EC7DCE2DEF0}" type="presParOf" srcId="{507BEB2C-3326-46C0-ADDC-1251950B6B8F}" destId="{2764F85E-BDB6-40F6-AEE8-8600BB846182}" srcOrd="0" destOrd="0" presId="urn:microsoft.com/office/officeart/2005/8/layout/chevron2"/>
    <dgm:cxn modelId="{A54F5C11-4C16-48A2-B3CF-2A8B8C467E59}" type="presParOf" srcId="{2764F85E-BDB6-40F6-AEE8-8600BB846182}" destId="{0CA45075-CC1B-4DD8-8D13-54C4C3BC4649}" srcOrd="0" destOrd="0" presId="urn:microsoft.com/office/officeart/2005/8/layout/chevron2"/>
    <dgm:cxn modelId="{A119C665-0FC9-46D9-AE57-9F3C191303CD}" type="presParOf" srcId="{2764F85E-BDB6-40F6-AEE8-8600BB846182}" destId="{5BEF89FC-3275-4F05-8348-3CDBA52CC5AF}" srcOrd="1" destOrd="0" presId="urn:microsoft.com/office/officeart/2005/8/layout/chevron2"/>
    <dgm:cxn modelId="{CC3B5C73-D30C-4961-8873-30737F6BF894}" type="presParOf" srcId="{507BEB2C-3326-46C0-ADDC-1251950B6B8F}" destId="{C2CABB5E-7F53-47CA-9897-80883FA3EDB2}" srcOrd="1" destOrd="0" presId="urn:microsoft.com/office/officeart/2005/8/layout/chevron2"/>
    <dgm:cxn modelId="{2397CB25-6A5D-40B8-B055-BF6131DFA267}" type="presParOf" srcId="{507BEB2C-3326-46C0-ADDC-1251950B6B8F}" destId="{BBF5C1F1-1D18-4211-9715-6CBD59EE4245}" srcOrd="2" destOrd="0" presId="urn:microsoft.com/office/officeart/2005/8/layout/chevron2"/>
    <dgm:cxn modelId="{D69A2F07-C1E5-48D4-A202-870C5CF50E45}" type="presParOf" srcId="{BBF5C1F1-1D18-4211-9715-6CBD59EE4245}" destId="{2A12F045-2A33-48ED-A42F-18E8E6684191}" srcOrd="0" destOrd="0" presId="urn:microsoft.com/office/officeart/2005/8/layout/chevron2"/>
    <dgm:cxn modelId="{5C7F4D07-F600-43BD-9DD0-C530EFEAEEBA}" type="presParOf" srcId="{BBF5C1F1-1D18-4211-9715-6CBD59EE4245}" destId="{6CBB997E-9B92-4D60-8822-AB8C96FE950E}" srcOrd="1" destOrd="0" presId="urn:microsoft.com/office/officeart/2005/8/layout/chevron2"/>
    <dgm:cxn modelId="{293D1403-E650-4DCB-815D-DFFB6A0788CE}" type="presParOf" srcId="{507BEB2C-3326-46C0-ADDC-1251950B6B8F}" destId="{023A7112-20B4-4AF7-AB2E-6575FDAEB7B6}" srcOrd="3" destOrd="0" presId="urn:microsoft.com/office/officeart/2005/8/layout/chevron2"/>
    <dgm:cxn modelId="{D5D5F10A-7E11-4A6D-934D-B827E359D0B6}" type="presParOf" srcId="{507BEB2C-3326-46C0-ADDC-1251950B6B8F}" destId="{E80C3739-EF9B-48F8-A37C-5208249DE95D}" srcOrd="4" destOrd="0" presId="urn:microsoft.com/office/officeart/2005/8/layout/chevron2"/>
    <dgm:cxn modelId="{A0D284D5-5C5E-4A34-9EEE-CE04515CC01C}" type="presParOf" srcId="{E80C3739-EF9B-48F8-A37C-5208249DE95D}" destId="{5248E4DA-9C65-4FFB-9FBC-8152A9B0BEC0}" srcOrd="0" destOrd="0" presId="urn:microsoft.com/office/officeart/2005/8/layout/chevron2"/>
    <dgm:cxn modelId="{4D91C750-AA6D-4292-BE09-A3636374512B}" type="presParOf" srcId="{E80C3739-EF9B-48F8-A37C-5208249DE95D}" destId="{C4D48A0A-E260-4A56-9D07-DC26C1B35812}" srcOrd="1" destOrd="0" presId="urn:microsoft.com/office/officeart/2005/8/layout/chevron2"/>
    <dgm:cxn modelId="{1FCBFB67-DE15-4C6A-B2F5-1478E350F94C}" type="presParOf" srcId="{507BEB2C-3326-46C0-ADDC-1251950B6B8F}" destId="{94F56ACF-D07D-422F-8ACB-2365933ECD6F}" srcOrd="5" destOrd="0" presId="urn:microsoft.com/office/officeart/2005/8/layout/chevron2"/>
    <dgm:cxn modelId="{741B7671-23BA-4E0C-9C27-973878E20D0E}" type="presParOf" srcId="{507BEB2C-3326-46C0-ADDC-1251950B6B8F}" destId="{3E4019DA-1E31-4A1C-9813-BA661A00E3DB}" srcOrd="6" destOrd="0" presId="urn:microsoft.com/office/officeart/2005/8/layout/chevron2"/>
    <dgm:cxn modelId="{2705E0AC-D53B-4D45-80DF-7CF9CA415ED6}" type="presParOf" srcId="{3E4019DA-1E31-4A1C-9813-BA661A00E3DB}" destId="{36F1F995-6063-4D39-A456-AE944BBB6FB6}" srcOrd="0" destOrd="0" presId="urn:microsoft.com/office/officeart/2005/8/layout/chevron2"/>
    <dgm:cxn modelId="{98F8603B-024A-47DC-933A-06E4A2E0126E}" type="presParOf" srcId="{3E4019DA-1E31-4A1C-9813-BA661A00E3DB}" destId="{CB5CB299-E1C5-4D96-AA53-CBF64BFD78BE}"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FB704F2C-EAEF-4E80-8090-5E180A7F7124}" type="doc">
      <dgm:prSet loTypeId="urn:microsoft.com/office/officeart/2005/8/layout/vProcess5" loCatId="process" qsTypeId="urn:microsoft.com/office/officeart/2005/8/quickstyle/3d3" qsCatId="3D" csTypeId="urn:microsoft.com/office/officeart/2005/8/colors/colorful1#47" csCatId="colorful" phldr="1"/>
      <dgm:spPr/>
      <dgm:t>
        <a:bodyPr/>
        <a:lstStyle/>
        <a:p>
          <a:endParaRPr lang="en-US"/>
        </a:p>
      </dgm:t>
    </dgm:pt>
    <dgm:pt modelId="{66E368C6-7090-4535-9FA1-0A2F7262574F}">
      <dgm:prSet phldrT="[Text]" custT="1"/>
      <dgm:spPr/>
      <dgm:t>
        <a:bodyPr/>
        <a:lstStyle/>
        <a:p>
          <a:r>
            <a:rPr lang="en-US" sz="2400" dirty="0" err="1">
              <a:solidFill>
                <a:schemeClr val="bg1"/>
              </a:solidFill>
              <a:latin typeface="Arial" panose="020B0604020202020204" pitchFamily="34" charset="0"/>
              <a:cs typeface="Arial" panose="020B0604020202020204" pitchFamily="34" charset="0"/>
            </a:rPr>
            <a:t>Được</a:t>
          </a:r>
          <a:r>
            <a:rPr lang="en-US" sz="2400" dirty="0">
              <a:solidFill>
                <a:schemeClr val="bg1"/>
              </a:solidFill>
              <a:latin typeface="Arial" panose="020B0604020202020204" pitchFamily="34" charset="0"/>
              <a:cs typeface="Arial" panose="020B0604020202020204" pitchFamily="34" charset="0"/>
            </a:rPr>
            <a:t> </a:t>
          </a:r>
          <a:r>
            <a:rPr lang="en-US" sz="2400" dirty="0" err="1">
              <a:solidFill>
                <a:schemeClr val="bg1"/>
              </a:solidFill>
              <a:latin typeface="Arial" panose="020B0604020202020204" pitchFamily="34" charset="0"/>
              <a:cs typeface="Arial" panose="020B0604020202020204" pitchFamily="34" charset="0"/>
            </a:rPr>
            <a:t>cơ</a:t>
          </a:r>
          <a:r>
            <a:rPr lang="en-US" sz="2400" dirty="0">
              <a:solidFill>
                <a:schemeClr val="bg1"/>
              </a:solidFill>
              <a:latin typeface="Arial" panose="020B0604020202020204" pitchFamily="34" charset="0"/>
              <a:cs typeface="Arial" panose="020B0604020202020204" pitchFamily="34" charset="0"/>
            </a:rPr>
            <a:t> </a:t>
          </a:r>
          <a:r>
            <a:rPr lang="en-US" sz="2400" dirty="0" err="1">
              <a:solidFill>
                <a:schemeClr val="bg1"/>
              </a:solidFill>
              <a:latin typeface="Arial" panose="020B0604020202020204" pitchFamily="34" charset="0"/>
              <a:cs typeface="Arial" panose="020B0604020202020204" pitchFamily="34" charset="0"/>
            </a:rPr>
            <a:t>quan</a:t>
          </a:r>
          <a:r>
            <a:rPr lang="en-US" sz="2400" dirty="0">
              <a:solidFill>
                <a:schemeClr val="bg1"/>
              </a:solidFill>
              <a:latin typeface="Arial" panose="020B0604020202020204" pitchFamily="34" charset="0"/>
              <a:cs typeface="Arial" panose="020B0604020202020204" pitchFamily="34" charset="0"/>
            </a:rPr>
            <a:t> </a:t>
          </a:r>
          <a:r>
            <a:rPr lang="en-US" sz="2400" dirty="0" err="1">
              <a:solidFill>
                <a:schemeClr val="bg1"/>
              </a:solidFill>
              <a:latin typeface="Arial" panose="020B0604020202020204" pitchFamily="34" charset="0"/>
              <a:cs typeface="Arial" panose="020B0604020202020204" pitchFamily="34" charset="0"/>
            </a:rPr>
            <a:t>nhà</a:t>
          </a:r>
          <a:r>
            <a:rPr lang="en-US" sz="2400" dirty="0">
              <a:solidFill>
                <a:schemeClr val="bg1"/>
              </a:solidFill>
              <a:latin typeface="Arial" panose="020B0604020202020204" pitchFamily="34" charset="0"/>
              <a:cs typeface="Arial" panose="020B0604020202020204" pitchFamily="34" charset="0"/>
            </a:rPr>
            <a:t> </a:t>
          </a:r>
          <a:r>
            <a:rPr lang="en-US" sz="2400" dirty="0" err="1">
              <a:solidFill>
                <a:schemeClr val="bg1"/>
              </a:solidFill>
              <a:latin typeface="Arial" panose="020B0604020202020204" pitchFamily="34" charset="0"/>
              <a:cs typeface="Arial" panose="020B0604020202020204" pitchFamily="34" charset="0"/>
            </a:rPr>
            <a:t>nước</a:t>
          </a:r>
          <a:r>
            <a:rPr lang="en-US" sz="2400" dirty="0">
              <a:solidFill>
                <a:schemeClr val="bg1"/>
              </a:solidFill>
              <a:latin typeface="Arial" panose="020B0604020202020204" pitchFamily="34" charset="0"/>
              <a:cs typeface="Arial" panose="020B0604020202020204" pitchFamily="34" charset="0"/>
            </a:rPr>
            <a:t> </a:t>
          </a:r>
          <a:r>
            <a:rPr lang="en-US" sz="2400" dirty="0" err="1">
              <a:solidFill>
                <a:schemeClr val="bg1"/>
              </a:solidFill>
              <a:latin typeface="Arial" panose="020B0604020202020204" pitchFamily="34" charset="0"/>
              <a:cs typeface="Arial" panose="020B0604020202020204" pitchFamily="34" charset="0"/>
            </a:rPr>
            <a:t>có</a:t>
          </a:r>
          <a:r>
            <a:rPr lang="en-US" sz="2400" dirty="0">
              <a:solidFill>
                <a:schemeClr val="bg1"/>
              </a:solidFill>
              <a:latin typeface="Arial" panose="020B0604020202020204" pitchFamily="34" charset="0"/>
              <a:cs typeface="Arial" panose="020B0604020202020204" pitchFamily="34" charset="0"/>
            </a:rPr>
            <a:t> </a:t>
          </a:r>
          <a:r>
            <a:rPr lang="en-US" sz="2400" dirty="0" err="1">
              <a:solidFill>
                <a:schemeClr val="bg1"/>
              </a:solidFill>
              <a:latin typeface="Arial" panose="020B0604020202020204" pitchFamily="34" charset="0"/>
              <a:cs typeface="Arial" panose="020B0604020202020204" pitchFamily="34" charset="0"/>
            </a:rPr>
            <a:t>thẩm</a:t>
          </a:r>
          <a:r>
            <a:rPr lang="en-US" sz="2400" dirty="0">
              <a:solidFill>
                <a:schemeClr val="bg1"/>
              </a:solidFill>
              <a:latin typeface="Arial" panose="020B0604020202020204" pitchFamily="34" charset="0"/>
              <a:cs typeface="Arial" panose="020B0604020202020204" pitchFamily="34" charset="0"/>
            </a:rPr>
            <a:t> </a:t>
          </a:r>
          <a:r>
            <a:rPr lang="en-US" sz="2400" dirty="0" err="1">
              <a:solidFill>
                <a:schemeClr val="bg1"/>
              </a:solidFill>
              <a:latin typeface="Arial" panose="020B0604020202020204" pitchFamily="34" charset="0"/>
              <a:cs typeface="Arial" panose="020B0604020202020204" pitchFamily="34" charset="0"/>
            </a:rPr>
            <a:t>quyền</a:t>
          </a:r>
          <a:r>
            <a:rPr lang="en-US" sz="2400" dirty="0">
              <a:solidFill>
                <a:schemeClr val="bg1"/>
              </a:solidFill>
              <a:latin typeface="Arial" panose="020B0604020202020204" pitchFamily="34" charset="0"/>
              <a:cs typeface="Arial" panose="020B0604020202020204" pitchFamily="34" charset="0"/>
            </a:rPr>
            <a:t> </a:t>
          </a:r>
          <a:r>
            <a:rPr lang="en-US" sz="2400" dirty="0" err="1">
              <a:solidFill>
                <a:schemeClr val="bg1"/>
              </a:solidFill>
              <a:latin typeface="Arial" panose="020B0604020202020204" pitchFamily="34" charset="0"/>
              <a:cs typeface="Arial" panose="020B0604020202020204" pitchFamily="34" charset="0"/>
            </a:rPr>
            <a:t>thành</a:t>
          </a:r>
          <a:r>
            <a:rPr lang="en-US" sz="2400" dirty="0">
              <a:solidFill>
                <a:schemeClr val="bg1"/>
              </a:solidFill>
              <a:latin typeface="Arial" panose="020B0604020202020204" pitchFamily="34" charset="0"/>
              <a:cs typeface="Arial" panose="020B0604020202020204" pitchFamily="34" charset="0"/>
            </a:rPr>
            <a:t> </a:t>
          </a:r>
          <a:r>
            <a:rPr lang="en-US" sz="2400" dirty="0" err="1">
              <a:solidFill>
                <a:schemeClr val="bg1"/>
              </a:solidFill>
              <a:latin typeface="Arial" panose="020B0604020202020204" pitchFamily="34" charset="0"/>
              <a:cs typeface="Arial" panose="020B0604020202020204" pitchFamily="34" charset="0"/>
            </a:rPr>
            <a:t>lập</a:t>
          </a:r>
          <a:r>
            <a:rPr lang="en-US" sz="2400" dirty="0">
              <a:solidFill>
                <a:schemeClr val="bg1"/>
              </a:solidFill>
              <a:latin typeface="Arial" panose="020B0604020202020204" pitchFamily="34" charset="0"/>
              <a:cs typeface="Arial" panose="020B0604020202020204" pitchFamily="34" charset="0"/>
            </a:rPr>
            <a:t>, </a:t>
          </a:r>
          <a:r>
            <a:rPr lang="en-US" sz="2400" dirty="0" err="1">
              <a:solidFill>
                <a:schemeClr val="bg1"/>
              </a:solidFill>
              <a:latin typeface="Arial" panose="020B0604020202020204" pitchFamily="34" charset="0"/>
              <a:cs typeface="Arial" panose="020B0604020202020204" pitchFamily="34" charset="0"/>
            </a:rPr>
            <a:t>cho</a:t>
          </a:r>
          <a:r>
            <a:rPr lang="en-US" sz="2400" dirty="0">
              <a:solidFill>
                <a:schemeClr val="bg1"/>
              </a:solidFill>
              <a:latin typeface="Arial" panose="020B0604020202020204" pitchFamily="34" charset="0"/>
              <a:cs typeface="Arial" panose="020B0604020202020204" pitchFamily="34" charset="0"/>
            </a:rPr>
            <a:t> </a:t>
          </a:r>
          <a:r>
            <a:rPr lang="en-US" sz="2400" dirty="0" err="1">
              <a:solidFill>
                <a:schemeClr val="bg1"/>
              </a:solidFill>
              <a:latin typeface="Arial" panose="020B0604020202020204" pitchFamily="34" charset="0"/>
              <a:cs typeface="Arial" panose="020B0604020202020204" pitchFamily="34" charset="0"/>
            </a:rPr>
            <a:t>phép</a:t>
          </a:r>
          <a:r>
            <a:rPr lang="en-US" sz="2400" dirty="0">
              <a:solidFill>
                <a:schemeClr val="bg1"/>
              </a:solidFill>
              <a:latin typeface="Arial" panose="020B0604020202020204" pitchFamily="34" charset="0"/>
              <a:cs typeface="Arial" panose="020B0604020202020204" pitchFamily="34" charset="0"/>
            </a:rPr>
            <a:t> </a:t>
          </a:r>
          <a:r>
            <a:rPr lang="en-US" sz="2400" dirty="0" err="1">
              <a:solidFill>
                <a:schemeClr val="bg1"/>
              </a:solidFill>
              <a:latin typeface="Arial" panose="020B0604020202020204" pitchFamily="34" charset="0"/>
              <a:cs typeface="Arial" panose="020B0604020202020204" pitchFamily="34" charset="0"/>
            </a:rPr>
            <a:t>thành</a:t>
          </a:r>
          <a:r>
            <a:rPr lang="en-US" sz="2400" dirty="0">
              <a:solidFill>
                <a:schemeClr val="bg1"/>
              </a:solidFill>
              <a:latin typeface="Arial" panose="020B0604020202020204" pitchFamily="34" charset="0"/>
              <a:cs typeface="Arial" panose="020B0604020202020204" pitchFamily="34" charset="0"/>
            </a:rPr>
            <a:t> </a:t>
          </a:r>
          <a:r>
            <a:rPr lang="en-US" sz="2400" dirty="0" err="1">
              <a:solidFill>
                <a:schemeClr val="bg1"/>
              </a:solidFill>
              <a:latin typeface="Arial" panose="020B0604020202020204" pitchFamily="34" charset="0"/>
              <a:cs typeface="Arial" panose="020B0604020202020204" pitchFamily="34" charset="0"/>
            </a:rPr>
            <a:t>lập</a:t>
          </a:r>
          <a:r>
            <a:rPr lang="en-US" sz="2400" dirty="0">
              <a:solidFill>
                <a:schemeClr val="bg1"/>
              </a:solidFill>
              <a:latin typeface="Arial" panose="020B0604020202020204" pitchFamily="34" charset="0"/>
              <a:cs typeface="Arial" panose="020B0604020202020204" pitchFamily="34" charset="0"/>
            </a:rPr>
            <a:t>, </a:t>
          </a:r>
          <a:r>
            <a:rPr lang="en-US" sz="2400" dirty="0" err="1">
              <a:solidFill>
                <a:schemeClr val="bg1"/>
              </a:solidFill>
              <a:latin typeface="Arial" panose="020B0604020202020204" pitchFamily="34" charset="0"/>
              <a:cs typeface="Arial" panose="020B0604020202020204" pitchFamily="34" charset="0"/>
            </a:rPr>
            <a:t>đăng</a:t>
          </a:r>
          <a:r>
            <a:rPr lang="en-US" sz="2400" dirty="0">
              <a:solidFill>
                <a:schemeClr val="bg1"/>
              </a:solidFill>
              <a:latin typeface="Arial" panose="020B0604020202020204" pitchFamily="34" charset="0"/>
              <a:cs typeface="Arial" panose="020B0604020202020204" pitchFamily="34" charset="0"/>
            </a:rPr>
            <a:t> </a:t>
          </a:r>
          <a:r>
            <a:rPr lang="en-US" sz="2400" dirty="0" err="1">
              <a:solidFill>
                <a:schemeClr val="bg1"/>
              </a:solidFill>
              <a:latin typeface="Arial" panose="020B0604020202020204" pitchFamily="34" charset="0"/>
              <a:cs typeface="Arial" panose="020B0604020202020204" pitchFamily="34" charset="0"/>
            </a:rPr>
            <a:t>ký</a:t>
          </a:r>
          <a:r>
            <a:rPr lang="en-US" sz="2400" dirty="0">
              <a:solidFill>
                <a:schemeClr val="bg1"/>
              </a:solidFill>
              <a:latin typeface="Arial" panose="020B0604020202020204" pitchFamily="34" charset="0"/>
              <a:cs typeface="Arial" panose="020B0604020202020204" pitchFamily="34" charset="0"/>
            </a:rPr>
            <a:t>, </a:t>
          </a:r>
          <a:r>
            <a:rPr lang="en-US" sz="2400" dirty="0" err="1">
              <a:solidFill>
                <a:schemeClr val="bg1"/>
              </a:solidFill>
              <a:latin typeface="Arial" panose="020B0604020202020204" pitchFamily="34" charset="0"/>
              <a:cs typeface="Arial" panose="020B0604020202020204" pitchFamily="34" charset="0"/>
            </a:rPr>
            <a:t>công</a:t>
          </a:r>
          <a:r>
            <a:rPr lang="en-US" sz="2400" dirty="0">
              <a:solidFill>
                <a:schemeClr val="bg1"/>
              </a:solidFill>
              <a:latin typeface="Arial" panose="020B0604020202020204" pitchFamily="34" charset="0"/>
              <a:cs typeface="Arial" panose="020B0604020202020204" pitchFamily="34" charset="0"/>
            </a:rPr>
            <a:t> </a:t>
          </a:r>
          <a:r>
            <a:rPr lang="en-US" sz="2400" dirty="0" err="1">
              <a:solidFill>
                <a:schemeClr val="bg1"/>
              </a:solidFill>
              <a:latin typeface="Arial" panose="020B0604020202020204" pitchFamily="34" charset="0"/>
              <a:cs typeface="Arial" panose="020B0604020202020204" pitchFamily="34" charset="0"/>
            </a:rPr>
            <a:t>nhận</a:t>
          </a:r>
          <a:endParaRPr lang="en-US" sz="2400" dirty="0">
            <a:solidFill>
              <a:schemeClr val="bg1"/>
            </a:solidFill>
            <a:latin typeface="Arial" panose="020B0604020202020204" pitchFamily="34" charset="0"/>
            <a:cs typeface="Arial" panose="020B0604020202020204" pitchFamily="34" charset="0"/>
          </a:endParaRPr>
        </a:p>
      </dgm:t>
    </dgm:pt>
    <dgm:pt modelId="{2857A408-318C-43F6-8C94-0361DCB9960A}" cxnId="{A2D6B14D-0047-49BD-B4A6-AEDEBB4D9930}" type="parTrans">
      <dgm:prSet/>
      <dgm:spPr/>
      <dgm:t>
        <a:bodyPr/>
        <a:lstStyle/>
        <a:p>
          <a:endParaRPr lang="en-US" sz="2400">
            <a:solidFill>
              <a:schemeClr val="bg1"/>
            </a:solidFill>
            <a:latin typeface="Arial" panose="020B0604020202020204" pitchFamily="34" charset="0"/>
            <a:cs typeface="Arial" panose="020B0604020202020204" pitchFamily="34" charset="0"/>
          </a:endParaRPr>
        </a:p>
      </dgm:t>
    </dgm:pt>
    <dgm:pt modelId="{2A9C6980-982A-468E-8DB1-2428FEFDE22F}" cxnId="{A2D6B14D-0047-49BD-B4A6-AEDEBB4D9930}" type="sibTrans">
      <dgm:prSet custT="1"/>
      <dgm:spPr/>
      <dgm:t>
        <a:bodyPr/>
        <a:lstStyle/>
        <a:p>
          <a:endParaRPr lang="en-US" sz="2400">
            <a:solidFill>
              <a:schemeClr val="bg1"/>
            </a:solidFill>
            <a:latin typeface="Arial" panose="020B0604020202020204" pitchFamily="34" charset="0"/>
            <a:cs typeface="Arial" panose="020B0604020202020204" pitchFamily="34" charset="0"/>
          </a:endParaRPr>
        </a:p>
      </dgm:t>
    </dgm:pt>
    <dgm:pt modelId="{08B95942-7775-4290-8728-AD2FF95E58DD}">
      <dgm:prSet phldrT="[Text]" custT="1"/>
      <dgm:spPr>
        <a:solidFill>
          <a:srgbClr val="0000FF"/>
        </a:solidFill>
      </dgm:spPr>
      <dgm:t>
        <a:bodyPr/>
        <a:lstStyle/>
        <a:p>
          <a:r>
            <a:rPr lang="en-US" sz="2400" dirty="0" err="1">
              <a:solidFill>
                <a:schemeClr val="bg1"/>
              </a:solidFill>
              <a:latin typeface="Arial" panose="020B0604020202020204" pitchFamily="34" charset="0"/>
              <a:cs typeface="Arial" panose="020B0604020202020204" pitchFamily="34" charset="0"/>
              <a:sym typeface="Monotype Sorts" pitchFamily="2" charset="2"/>
            </a:rPr>
            <a:t>Có</a:t>
          </a:r>
          <a:r>
            <a:rPr lang="en-US" sz="2400" dirty="0">
              <a:solidFill>
                <a:schemeClr val="bg1"/>
              </a:solidFill>
              <a:latin typeface="Arial" panose="020B0604020202020204" pitchFamily="34" charset="0"/>
              <a:cs typeface="Arial" panose="020B0604020202020204" pitchFamily="34" charset="0"/>
              <a:sym typeface="Monotype Sorts" pitchFamily="2" charset="2"/>
            </a:rPr>
            <a:t> </a:t>
          </a:r>
          <a:r>
            <a:rPr lang="en-US" sz="2400" dirty="0" err="1">
              <a:solidFill>
                <a:schemeClr val="bg1"/>
              </a:solidFill>
              <a:latin typeface="Arial" panose="020B0604020202020204" pitchFamily="34" charset="0"/>
              <a:cs typeface="Arial" panose="020B0604020202020204" pitchFamily="34" charset="0"/>
              <a:sym typeface="Monotype Sorts" pitchFamily="2" charset="2"/>
            </a:rPr>
            <a:t>cơ</a:t>
          </a:r>
          <a:r>
            <a:rPr lang="en-US" sz="2400" dirty="0">
              <a:solidFill>
                <a:schemeClr val="bg1"/>
              </a:solidFill>
              <a:latin typeface="Arial" panose="020B0604020202020204" pitchFamily="34" charset="0"/>
              <a:cs typeface="Arial" panose="020B0604020202020204" pitchFamily="34" charset="0"/>
              <a:sym typeface="Monotype Sorts" pitchFamily="2" charset="2"/>
            </a:rPr>
            <a:t> </a:t>
          </a:r>
          <a:r>
            <a:rPr lang="en-US" sz="2400" dirty="0" err="1">
              <a:solidFill>
                <a:schemeClr val="bg1"/>
              </a:solidFill>
              <a:latin typeface="Arial" panose="020B0604020202020204" pitchFamily="34" charset="0"/>
              <a:cs typeface="Arial" panose="020B0604020202020204" pitchFamily="34" charset="0"/>
              <a:sym typeface="Monotype Sorts" pitchFamily="2" charset="2"/>
            </a:rPr>
            <a:t>cấu</a:t>
          </a:r>
          <a:r>
            <a:rPr lang="en-US" sz="2400" dirty="0">
              <a:solidFill>
                <a:schemeClr val="bg1"/>
              </a:solidFill>
              <a:latin typeface="Arial" panose="020B0604020202020204" pitchFamily="34" charset="0"/>
              <a:cs typeface="Arial" panose="020B0604020202020204" pitchFamily="34" charset="0"/>
              <a:sym typeface="Monotype Sorts" pitchFamily="2" charset="2"/>
            </a:rPr>
            <a:t> </a:t>
          </a:r>
          <a:r>
            <a:rPr lang="en-US" sz="2400" dirty="0" err="1">
              <a:solidFill>
                <a:schemeClr val="bg1"/>
              </a:solidFill>
              <a:latin typeface="Arial" panose="020B0604020202020204" pitchFamily="34" charset="0"/>
              <a:cs typeface="Arial" panose="020B0604020202020204" pitchFamily="34" charset="0"/>
              <a:sym typeface="Monotype Sorts" pitchFamily="2" charset="2"/>
            </a:rPr>
            <a:t>tổ</a:t>
          </a:r>
          <a:r>
            <a:rPr lang="en-US" sz="2400" dirty="0">
              <a:solidFill>
                <a:schemeClr val="bg1"/>
              </a:solidFill>
              <a:latin typeface="Arial" panose="020B0604020202020204" pitchFamily="34" charset="0"/>
              <a:cs typeface="Arial" panose="020B0604020202020204" pitchFamily="34" charset="0"/>
              <a:sym typeface="Monotype Sorts" pitchFamily="2" charset="2"/>
            </a:rPr>
            <a:t> </a:t>
          </a:r>
          <a:r>
            <a:rPr lang="en-US" sz="2400" dirty="0" err="1">
              <a:solidFill>
                <a:schemeClr val="bg1"/>
              </a:solidFill>
              <a:latin typeface="Arial" panose="020B0604020202020204" pitchFamily="34" charset="0"/>
              <a:cs typeface="Arial" panose="020B0604020202020204" pitchFamily="34" charset="0"/>
              <a:sym typeface="Monotype Sorts" pitchFamily="2" charset="2"/>
            </a:rPr>
            <a:t>chức</a:t>
          </a:r>
          <a:r>
            <a:rPr lang="en-US" sz="2400" dirty="0">
              <a:solidFill>
                <a:schemeClr val="bg1"/>
              </a:solidFill>
              <a:latin typeface="Arial" panose="020B0604020202020204" pitchFamily="34" charset="0"/>
              <a:cs typeface="Arial" panose="020B0604020202020204" pitchFamily="34" charset="0"/>
              <a:sym typeface="Monotype Sorts" pitchFamily="2" charset="2"/>
            </a:rPr>
            <a:t> </a:t>
          </a:r>
          <a:r>
            <a:rPr lang="en-US" sz="2400" dirty="0" err="1">
              <a:solidFill>
                <a:schemeClr val="bg1"/>
              </a:solidFill>
              <a:latin typeface="Arial" panose="020B0604020202020204" pitchFamily="34" charset="0"/>
              <a:cs typeface="Arial" panose="020B0604020202020204" pitchFamily="34" charset="0"/>
              <a:sym typeface="Monotype Sorts" pitchFamily="2" charset="2"/>
            </a:rPr>
            <a:t>chặt</a:t>
          </a:r>
          <a:r>
            <a:rPr lang="en-US" sz="2400" dirty="0">
              <a:solidFill>
                <a:schemeClr val="bg1"/>
              </a:solidFill>
              <a:latin typeface="Arial" panose="020B0604020202020204" pitchFamily="34" charset="0"/>
              <a:cs typeface="Arial" panose="020B0604020202020204" pitchFamily="34" charset="0"/>
              <a:sym typeface="Monotype Sorts" pitchFamily="2" charset="2"/>
            </a:rPr>
            <a:t> </a:t>
          </a:r>
          <a:r>
            <a:rPr lang="en-US" sz="2400" dirty="0" err="1">
              <a:solidFill>
                <a:schemeClr val="bg1"/>
              </a:solidFill>
              <a:latin typeface="Arial" panose="020B0604020202020204" pitchFamily="34" charset="0"/>
              <a:cs typeface="Arial" panose="020B0604020202020204" pitchFamily="34" charset="0"/>
              <a:sym typeface="Monotype Sorts" pitchFamily="2" charset="2"/>
            </a:rPr>
            <a:t>chẽ</a:t>
          </a:r>
          <a:endParaRPr lang="en-US" sz="2400" dirty="0">
            <a:solidFill>
              <a:schemeClr val="bg1"/>
            </a:solidFill>
            <a:latin typeface="Arial" panose="020B0604020202020204" pitchFamily="34" charset="0"/>
            <a:cs typeface="Arial" panose="020B0604020202020204" pitchFamily="34" charset="0"/>
          </a:endParaRPr>
        </a:p>
      </dgm:t>
    </dgm:pt>
    <dgm:pt modelId="{70C4FCE1-6381-41A4-8A9E-3F9D5B8B8B20}" cxnId="{42A5FC8E-112B-4C3A-B7F5-7933AF973F2F}" type="parTrans">
      <dgm:prSet/>
      <dgm:spPr/>
      <dgm:t>
        <a:bodyPr/>
        <a:lstStyle/>
        <a:p>
          <a:endParaRPr lang="en-US" sz="2400">
            <a:solidFill>
              <a:schemeClr val="bg1"/>
            </a:solidFill>
            <a:latin typeface="Arial" panose="020B0604020202020204" pitchFamily="34" charset="0"/>
            <a:cs typeface="Arial" panose="020B0604020202020204" pitchFamily="34" charset="0"/>
          </a:endParaRPr>
        </a:p>
      </dgm:t>
    </dgm:pt>
    <dgm:pt modelId="{617EFE9B-6FC7-4368-BEA2-D33696DAE5C5}" cxnId="{42A5FC8E-112B-4C3A-B7F5-7933AF973F2F}" type="sibTrans">
      <dgm:prSet custT="1"/>
      <dgm:spPr/>
      <dgm:t>
        <a:bodyPr/>
        <a:lstStyle/>
        <a:p>
          <a:endParaRPr lang="en-US" sz="2400">
            <a:solidFill>
              <a:schemeClr val="bg1"/>
            </a:solidFill>
            <a:latin typeface="Arial" panose="020B0604020202020204" pitchFamily="34" charset="0"/>
            <a:cs typeface="Arial" panose="020B0604020202020204" pitchFamily="34" charset="0"/>
          </a:endParaRPr>
        </a:p>
      </dgm:t>
    </dgm:pt>
    <dgm:pt modelId="{3059AA77-0A30-4A20-B851-B8BF9E4CC751}">
      <dgm:prSet phldrT="[Text]" custT="1"/>
      <dgm:spPr>
        <a:solidFill>
          <a:srgbClr val="FF3300"/>
        </a:solidFill>
      </dgm:spPr>
      <dgm:t>
        <a:bodyPr/>
        <a:lstStyle/>
        <a:p>
          <a:r>
            <a:rPr lang="en-US" sz="2400" i="0" u="none" dirty="0" err="1">
              <a:solidFill>
                <a:schemeClr val="bg1"/>
              </a:solidFill>
              <a:latin typeface="Arial" panose="020B0604020202020204" pitchFamily="34" charset="0"/>
              <a:cs typeface="Arial" panose="020B0604020202020204" pitchFamily="34" charset="0"/>
              <a:sym typeface="Monotype Sorts" pitchFamily="2" charset="2"/>
            </a:rPr>
            <a:t>Có</a:t>
          </a:r>
          <a:r>
            <a:rPr lang="en-US" sz="2400" i="0" u="none" dirty="0">
              <a:solidFill>
                <a:schemeClr val="bg1"/>
              </a:solidFill>
              <a:latin typeface="Arial" panose="020B0604020202020204" pitchFamily="34" charset="0"/>
              <a:cs typeface="Arial" panose="020B0604020202020204" pitchFamily="34" charset="0"/>
              <a:sym typeface="Monotype Sorts" pitchFamily="2" charset="2"/>
            </a:rPr>
            <a:t> </a:t>
          </a:r>
          <a:r>
            <a:rPr lang="en-US" sz="2400" i="0" u="none" dirty="0" err="1">
              <a:solidFill>
                <a:schemeClr val="bg1"/>
              </a:solidFill>
              <a:latin typeface="Arial" panose="020B0604020202020204" pitchFamily="34" charset="0"/>
              <a:cs typeface="Arial" panose="020B0604020202020204" pitchFamily="34" charset="0"/>
              <a:sym typeface="Monotype Sorts" pitchFamily="2" charset="2"/>
            </a:rPr>
            <a:t>tài</a:t>
          </a:r>
          <a:r>
            <a:rPr lang="en-US" sz="2400" i="0" u="none" dirty="0">
              <a:solidFill>
                <a:schemeClr val="bg1"/>
              </a:solidFill>
              <a:latin typeface="Arial" panose="020B0604020202020204" pitchFamily="34" charset="0"/>
              <a:cs typeface="Arial" panose="020B0604020202020204" pitchFamily="34" charset="0"/>
              <a:sym typeface="Monotype Sorts" pitchFamily="2" charset="2"/>
            </a:rPr>
            <a:t> </a:t>
          </a:r>
          <a:r>
            <a:rPr lang="en-US" sz="2400" i="0" u="none" dirty="0" err="1">
              <a:solidFill>
                <a:schemeClr val="bg1"/>
              </a:solidFill>
              <a:latin typeface="Arial" panose="020B0604020202020204" pitchFamily="34" charset="0"/>
              <a:cs typeface="Arial" panose="020B0604020202020204" pitchFamily="34" charset="0"/>
              <a:sym typeface="Monotype Sorts" pitchFamily="2" charset="2"/>
            </a:rPr>
            <a:t>sản</a:t>
          </a:r>
          <a:r>
            <a:rPr lang="en-US" sz="2400" i="0" u="none" dirty="0">
              <a:solidFill>
                <a:schemeClr val="bg1"/>
              </a:solidFill>
              <a:latin typeface="Arial" panose="020B0604020202020204" pitchFamily="34" charset="0"/>
              <a:cs typeface="Arial" panose="020B0604020202020204" pitchFamily="34" charset="0"/>
              <a:sym typeface="Monotype Sorts" pitchFamily="2" charset="2"/>
            </a:rPr>
            <a:t> </a:t>
          </a:r>
          <a:r>
            <a:rPr lang="en-US" sz="2400" i="0" u="none" dirty="0" err="1">
              <a:solidFill>
                <a:schemeClr val="bg1"/>
              </a:solidFill>
              <a:latin typeface="Arial" panose="020B0604020202020204" pitchFamily="34" charset="0"/>
              <a:cs typeface="Arial" panose="020B0604020202020204" pitchFamily="34" charset="0"/>
              <a:sym typeface="Monotype Sorts" pitchFamily="2" charset="2"/>
            </a:rPr>
            <a:t>độc</a:t>
          </a:r>
          <a:r>
            <a:rPr lang="en-US" sz="2400" i="0" u="none" dirty="0">
              <a:solidFill>
                <a:schemeClr val="bg1"/>
              </a:solidFill>
              <a:latin typeface="Arial" panose="020B0604020202020204" pitchFamily="34" charset="0"/>
              <a:cs typeface="Arial" panose="020B0604020202020204" pitchFamily="34" charset="0"/>
              <a:sym typeface="Monotype Sorts" pitchFamily="2" charset="2"/>
            </a:rPr>
            <a:t> </a:t>
          </a:r>
          <a:r>
            <a:rPr lang="en-US" sz="2400" i="0" u="none" dirty="0" err="1">
              <a:solidFill>
                <a:schemeClr val="bg1"/>
              </a:solidFill>
              <a:latin typeface="Arial" panose="020B0604020202020204" pitchFamily="34" charset="0"/>
              <a:cs typeface="Arial" panose="020B0604020202020204" pitchFamily="34" charset="0"/>
              <a:sym typeface="Monotype Sorts" pitchFamily="2" charset="2"/>
            </a:rPr>
            <a:t>lập</a:t>
          </a:r>
          <a:r>
            <a:rPr lang="en-US" sz="2400" i="0" u="none" dirty="0">
              <a:solidFill>
                <a:schemeClr val="bg1"/>
              </a:solidFill>
              <a:latin typeface="Arial" panose="020B0604020202020204" pitchFamily="34" charset="0"/>
              <a:cs typeface="Arial" panose="020B0604020202020204" pitchFamily="34" charset="0"/>
              <a:sym typeface="Monotype Sorts" pitchFamily="2" charset="2"/>
            </a:rPr>
            <a:t>, </a:t>
          </a:r>
          <a:r>
            <a:rPr lang="en-US" sz="2400" i="0" u="none" dirty="0" err="1">
              <a:solidFill>
                <a:schemeClr val="bg1"/>
              </a:solidFill>
              <a:latin typeface="Arial" panose="020B0604020202020204" pitchFamily="34" charset="0"/>
              <a:cs typeface="Arial" panose="020B0604020202020204" pitchFamily="34" charset="0"/>
              <a:sym typeface="Monotype Sorts" pitchFamily="2" charset="2"/>
            </a:rPr>
            <a:t>chịu</a:t>
          </a:r>
          <a:r>
            <a:rPr lang="en-US" sz="2400" i="0" u="none" dirty="0">
              <a:solidFill>
                <a:schemeClr val="bg1"/>
              </a:solidFill>
              <a:latin typeface="Arial" panose="020B0604020202020204" pitchFamily="34" charset="0"/>
              <a:cs typeface="Arial" panose="020B0604020202020204" pitchFamily="34" charset="0"/>
              <a:sym typeface="Monotype Sorts" pitchFamily="2" charset="2"/>
            </a:rPr>
            <a:t> </a:t>
          </a:r>
          <a:r>
            <a:rPr lang="en-US" sz="2400" i="0" u="none" dirty="0" err="1">
              <a:solidFill>
                <a:schemeClr val="bg1"/>
              </a:solidFill>
              <a:latin typeface="Arial" panose="020B0604020202020204" pitchFamily="34" charset="0"/>
              <a:cs typeface="Arial" panose="020B0604020202020204" pitchFamily="34" charset="0"/>
              <a:sym typeface="Monotype Sorts" pitchFamily="2" charset="2"/>
            </a:rPr>
            <a:t>trách</a:t>
          </a:r>
          <a:r>
            <a:rPr lang="en-US" sz="2400" i="0" u="none" dirty="0">
              <a:solidFill>
                <a:schemeClr val="bg1"/>
              </a:solidFill>
              <a:latin typeface="Arial" panose="020B0604020202020204" pitchFamily="34" charset="0"/>
              <a:cs typeface="Arial" panose="020B0604020202020204" pitchFamily="34" charset="0"/>
              <a:sym typeface="Monotype Sorts" pitchFamily="2" charset="2"/>
            </a:rPr>
            <a:t> </a:t>
          </a:r>
          <a:r>
            <a:rPr lang="en-US" sz="2400" i="0" u="none" dirty="0" err="1">
              <a:solidFill>
                <a:schemeClr val="bg1"/>
              </a:solidFill>
              <a:latin typeface="Arial" panose="020B0604020202020204" pitchFamily="34" charset="0"/>
              <a:cs typeface="Arial" panose="020B0604020202020204" pitchFamily="34" charset="0"/>
              <a:sym typeface="Monotype Sorts" pitchFamily="2" charset="2"/>
            </a:rPr>
            <a:t>nhiệm</a:t>
          </a:r>
          <a:r>
            <a:rPr lang="en-US" sz="2400" i="0" u="none" dirty="0">
              <a:solidFill>
                <a:schemeClr val="bg1"/>
              </a:solidFill>
              <a:latin typeface="Arial" panose="020B0604020202020204" pitchFamily="34" charset="0"/>
              <a:cs typeface="Arial" panose="020B0604020202020204" pitchFamily="34" charset="0"/>
              <a:sym typeface="Monotype Sorts" pitchFamily="2" charset="2"/>
            </a:rPr>
            <a:t> </a:t>
          </a:r>
          <a:r>
            <a:rPr lang="en-US" sz="2400" i="0" u="none" dirty="0" err="1">
              <a:solidFill>
                <a:schemeClr val="bg1"/>
              </a:solidFill>
              <a:latin typeface="Arial" panose="020B0604020202020204" pitchFamily="34" charset="0"/>
              <a:cs typeface="Arial" panose="020B0604020202020204" pitchFamily="34" charset="0"/>
              <a:sym typeface="Monotype Sorts" pitchFamily="2" charset="2"/>
            </a:rPr>
            <a:t>bằng</a:t>
          </a:r>
          <a:r>
            <a:rPr lang="en-US" sz="2400" i="0" u="none" dirty="0">
              <a:solidFill>
                <a:schemeClr val="bg1"/>
              </a:solidFill>
              <a:latin typeface="Arial" panose="020B0604020202020204" pitchFamily="34" charset="0"/>
              <a:cs typeface="Arial" panose="020B0604020202020204" pitchFamily="34" charset="0"/>
              <a:sym typeface="Monotype Sorts" pitchFamily="2" charset="2"/>
            </a:rPr>
            <a:t> </a:t>
          </a:r>
          <a:r>
            <a:rPr lang="en-US" sz="2400" i="0" u="none" dirty="0" err="1">
              <a:solidFill>
                <a:schemeClr val="bg1"/>
              </a:solidFill>
              <a:latin typeface="Arial" panose="020B0604020202020204" pitchFamily="34" charset="0"/>
              <a:cs typeface="Arial" panose="020B0604020202020204" pitchFamily="34" charset="0"/>
              <a:sym typeface="Monotype Sorts" pitchFamily="2" charset="2"/>
            </a:rPr>
            <a:t>tài</a:t>
          </a:r>
          <a:r>
            <a:rPr lang="en-US" sz="2400" i="0" u="none" dirty="0">
              <a:solidFill>
                <a:schemeClr val="bg1"/>
              </a:solidFill>
              <a:latin typeface="Arial" panose="020B0604020202020204" pitchFamily="34" charset="0"/>
              <a:cs typeface="Arial" panose="020B0604020202020204" pitchFamily="34" charset="0"/>
              <a:sym typeface="Monotype Sorts" pitchFamily="2" charset="2"/>
            </a:rPr>
            <a:t> </a:t>
          </a:r>
          <a:r>
            <a:rPr lang="en-US" sz="2400" i="0" u="none" dirty="0" err="1">
              <a:solidFill>
                <a:schemeClr val="bg1"/>
              </a:solidFill>
              <a:latin typeface="Arial" panose="020B0604020202020204" pitchFamily="34" charset="0"/>
              <a:cs typeface="Arial" panose="020B0604020202020204" pitchFamily="34" charset="0"/>
              <a:sym typeface="Monotype Sorts" pitchFamily="2" charset="2"/>
            </a:rPr>
            <a:t>sản</a:t>
          </a:r>
          <a:r>
            <a:rPr lang="en-US" sz="2400" i="0" u="none" dirty="0">
              <a:solidFill>
                <a:schemeClr val="bg1"/>
              </a:solidFill>
              <a:latin typeface="Arial" panose="020B0604020202020204" pitchFamily="34" charset="0"/>
              <a:cs typeface="Arial" panose="020B0604020202020204" pitchFamily="34" charset="0"/>
              <a:sym typeface="Monotype Sorts" pitchFamily="2" charset="2"/>
            </a:rPr>
            <a:t> </a:t>
          </a:r>
          <a:r>
            <a:rPr lang="en-US" sz="2400" i="0" u="none" dirty="0" err="1">
              <a:solidFill>
                <a:schemeClr val="bg1"/>
              </a:solidFill>
              <a:latin typeface="Arial" panose="020B0604020202020204" pitchFamily="34" charset="0"/>
              <a:cs typeface="Arial" panose="020B0604020202020204" pitchFamily="34" charset="0"/>
              <a:sym typeface="Monotype Sorts" pitchFamily="2" charset="2"/>
            </a:rPr>
            <a:t>đó</a:t>
          </a:r>
          <a:endParaRPr lang="en-US" sz="2400" i="0" u="none" dirty="0">
            <a:solidFill>
              <a:schemeClr val="bg1"/>
            </a:solidFill>
            <a:latin typeface="Arial" panose="020B0604020202020204" pitchFamily="34" charset="0"/>
            <a:cs typeface="Arial" panose="020B0604020202020204" pitchFamily="34" charset="0"/>
          </a:endParaRPr>
        </a:p>
      </dgm:t>
    </dgm:pt>
    <dgm:pt modelId="{C2C2E39D-8F33-43CB-AC21-779654DE5841}" cxnId="{2993597C-793A-433D-8C90-86821D98B7BD}" type="parTrans">
      <dgm:prSet/>
      <dgm:spPr/>
      <dgm:t>
        <a:bodyPr/>
        <a:lstStyle/>
        <a:p>
          <a:endParaRPr lang="en-US" sz="2400">
            <a:solidFill>
              <a:schemeClr val="bg1"/>
            </a:solidFill>
            <a:latin typeface="Arial" panose="020B0604020202020204" pitchFamily="34" charset="0"/>
            <a:cs typeface="Arial" panose="020B0604020202020204" pitchFamily="34" charset="0"/>
          </a:endParaRPr>
        </a:p>
      </dgm:t>
    </dgm:pt>
    <dgm:pt modelId="{E3E43F0F-A8ED-4CE4-B195-90A22305BD6F}" cxnId="{2993597C-793A-433D-8C90-86821D98B7BD}" type="sibTrans">
      <dgm:prSet custT="1"/>
      <dgm:spPr/>
      <dgm:t>
        <a:bodyPr/>
        <a:lstStyle/>
        <a:p>
          <a:endParaRPr lang="en-US" sz="2400">
            <a:solidFill>
              <a:schemeClr val="bg1"/>
            </a:solidFill>
            <a:latin typeface="Arial" panose="020B0604020202020204" pitchFamily="34" charset="0"/>
            <a:cs typeface="Arial" panose="020B0604020202020204" pitchFamily="34" charset="0"/>
          </a:endParaRPr>
        </a:p>
      </dgm:t>
    </dgm:pt>
    <dgm:pt modelId="{9AF97A4F-719D-40AA-ABE8-6E3DE5773044}">
      <dgm:prSet custT="1"/>
      <dgm:spPr>
        <a:solidFill>
          <a:srgbClr val="D60093"/>
        </a:solidFill>
      </dgm:spPr>
      <dgm:t>
        <a:bodyPr/>
        <a:lstStyle/>
        <a:p>
          <a:r>
            <a:rPr lang="en-US" sz="2400" dirty="0" err="1">
              <a:solidFill>
                <a:schemeClr val="bg1"/>
              </a:solidFill>
              <a:latin typeface="Arial" panose="020B0604020202020204" pitchFamily="34" charset="0"/>
              <a:cs typeface="Arial" panose="020B0604020202020204" pitchFamily="34" charset="0"/>
              <a:sym typeface="Monotype Sorts" pitchFamily="2" charset="2"/>
            </a:rPr>
            <a:t>Nhân</a:t>
          </a:r>
          <a:r>
            <a:rPr lang="en-US" sz="2400" dirty="0">
              <a:solidFill>
                <a:schemeClr val="bg1"/>
              </a:solidFill>
              <a:latin typeface="Arial" panose="020B0604020202020204" pitchFamily="34" charset="0"/>
              <a:cs typeface="Arial" panose="020B0604020202020204" pitchFamily="34" charset="0"/>
              <a:sym typeface="Monotype Sorts" pitchFamily="2" charset="2"/>
            </a:rPr>
            <a:t> </a:t>
          </a:r>
          <a:r>
            <a:rPr lang="en-US" sz="2400" dirty="0" err="1">
              <a:solidFill>
                <a:schemeClr val="bg1"/>
              </a:solidFill>
              <a:latin typeface="Arial" panose="020B0604020202020204" pitchFamily="34" charset="0"/>
              <a:cs typeface="Arial" panose="020B0604020202020204" pitchFamily="34" charset="0"/>
              <a:sym typeface="Monotype Sorts" pitchFamily="2" charset="2"/>
            </a:rPr>
            <a:t>danh</a:t>
          </a:r>
          <a:r>
            <a:rPr lang="en-US" sz="2400" dirty="0">
              <a:solidFill>
                <a:schemeClr val="bg1"/>
              </a:solidFill>
              <a:latin typeface="Arial" panose="020B0604020202020204" pitchFamily="34" charset="0"/>
              <a:cs typeface="Arial" panose="020B0604020202020204" pitchFamily="34" charset="0"/>
              <a:sym typeface="Monotype Sorts" pitchFamily="2" charset="2"/>
            </a:rPr>
            <a:t> </a:t>
          </a:r>
          <a:r>
            <a:rPr lang="en-US" sz="2400" dirty="0" err="1">
              <a:solidFill>
                <a:schemeClr val="bg1"/>
              </a:solidFill>
              <a:latin typeface="Arial" panose="020B0604020202020204" pitchFamily="34" charset="0"/>
              <a:cs typeface="Arial" panose="020B0604020202020204" pitchFamily="34" charset="0"/>
              <a:sym typeface="Monotype Sorts" pitchFamily="2" charset="2"/>
            </a:rPr>
            <a:t>mình</a:t>
          </a:r>
          <a:r>
            <a:rPr lang="en-US" sz="2400" dirty="0">
              <a:solidFill>
                <a:schemeClr val="bg1"/>
              </a:solidFill>
              <a:latin typeface="Arial" panose="020B0604020202020204" pitchFamily="34" charset="0"/>
              <a:cs typeface="Arial" panose="020B0604020202020204" pitchFamily="34" charset="0"/>
              <a:sym typeface="Monotype Sorts" pitchFamily="2" charset="2"/>
            </a:rPr>
            <a:t> </a:t>
          </a:r>
          <a:r>
            <a:rPr lang="en-US" sz="2400" dirty="0" err="1">
              <a:solidFill>
                <a:schemeClr val="bg1"/>
              </a:solidFill>
              <a:latin typeface="Arial" panose="020B0604020202020204" pitchFamily="34" charset="0"/>
              <a:cs typeface="Arial" panose="020B0604020202020204" pitchFamily="34" charset="0"/>
              <a:sym typeface="Monotype Sorts" pitchFamily="2" charset="2"/>
            </a:rPr>
            <a:t>tham</a:t>
          </a:r>
          <a:r>
            <a:rPr lang="en-US" sz="2400" dirty="0">
              <a:solidFill>
                <a:schemeClr val="bg1"/>
              </a:solidFill>
              <a:latin typeface="Arial" panose="020B0604020202020204" pitchFamily="34" charset="0"/>
              <a:cs typeface="Arial" panose="020B0604020202020204" pitchFamily="34" charset="0"/>
              <a:sym typeface="Monotype Sorts" pitchFamily="2" charset="2"/>
            </a:rPr>
            <a:t> </a:t>
          </a:r>
          <a:r>
            <a:rPr lang="en-US" sz="2400" dirty="0" err="1">
              <a:solidFill>
                <a:schemeClr val="bg1"/>
              </a:solidFill>
              <a:latin typeface="Arial" panose="020B0604020202020204" pitchFamily="34" charset="0"/>
              <a:cs typeface="Arial" panose="020B0604020202020204" pitchFamily="34" charset="0"/>
              <a:sym typeface="Monotype Sorts" pitchFamily="2" charset="2"/>
            </a:rPr>
            <a:t>gia</a:t>
          </a:r>
          <a:r>
            <a:rPr lang="en-US" sz="2400" dirty="0">
              <a:solidFill>
                <a:schemeClr val="bg1"/>
              </a:solidFill>
              <a:latin typeface="Arial" panose="020B0604020202020204" pitchFamily="34" charset="0"/>
              <a:cs typeface="Arial" panose="020B0604020202020204" pitchFamily="34" charset="0"/>
              <a:sym typeface="Monotype Sorts" pitchFamily="2" charset="2"/>
            </a:rPr>
            <a:t> </a:t>
          </a:r>
          <a:r>
            <a:rPr lang="en-US" sz="2400" dirty="0" err="1">
              <a:solidFill>
                <a:schemeClr val="bg1"/>
              </a:solidFill>
              <a:latin typeface="Arial" panose="020B0604020202020204" pitchFamily="34" charset="0"/>
              <a:cs typeface="Arial" panose="020B0604020202020204" pitchFamily="34" charset="0"/>
              <a:sym typeface="Monotype Sorts" pitchFamily="2" charset="2"/>
            </a:rPr>
            <a:t>các</a:t>
          </a:r>
          <a:r>
            <a:rPr lang="en-US" sz="2400" dirty="0">
              <a:solidFill>
                <a:schemeClr val="bg1"/>
              </a:solidFill>
              <a:latin typeface="Arial" panose="020B0604020202020204" pitchFamily="34" charset="0"/>
              <a:cs typeface="Arial" panose="020B0604020202020204" pitchFamily="34" charset="0"/>
              <a:sym typeface="Monotype Sorts" pitchFamily="2" charset="2"/>
            </a:rPr>
            <a:t> QHPL </a:t>
          </a:r>
          <a:r>
            <a:rPr lang="en-US" sz="2400" dirty="0" err="1">
              <a:solidFill>
                <a:schemeClr val="bg1"/>
              </a:solidFill>
              <a:latin typeface="Arial" panose="020B0604020202020204" pitchFamily="34" charset="0"/>
              <a:cs typeface="Arial" panose="020B0604020202020204" pitchFamily="34" charset="0"/>
              <a:sym typeface="Monotype Sorts" pitchFamily="2" charset="2"/>
            </a:rPr>
            <a:t>một</a:t>
          </a:r>
          <a:r>
            <a:rPr lang="en-US" sz="2400" dirty="0">
              <a:solidFill>
                <a:schemeClr val="bg1"/>
              </a:solidFill>
              <a:latin typeface="Arial" panose="020B0604020202020204" pitchFamily="34" charset="0"/>
              <a:cs typeface="Arial" panose="020B0604020202020204" pitchFamily="34" charset="0"/>
              <a:sym typeface="Monotype Sorts" pitchFamily="2" charset="2"/>
            </a:rPr>
            <a:t> </a:t>
          </a:r>
          <a:r>
            <a:rPr lang="en-US" sz="2400" dirty="0" err="1">
              <a:solidFill>
                <a:schemeClr val="bg1"/>
              </a:solidFill>
              <a:latin typeface="Arial" panose="020B0604020202020204" pitchFamily="34" charset="0"/>
              <a:cs typeface="Arial" panose="020B0604020202020204" pitchFamily="34" charset="0"/>
              <a:sym typeface="Monotype Sorts" pitchFamily="2" charset="2"/>
            </a:rPr>
            <a:t>cách</a:t>
          </a:r>
          <a:r>
            <a:rPr lang="en-US" sz="2400" dirty="0">
              <a:solidFill>
                <a:schemeClr val="bg1"/>
              </a:solidFill>
              <a:latin typeface="Arial" panose="020B0604020202020204" pitchFamily="34" charset="0"/>
              <a:cs typeface="Arial" panose="020B0604020202020204" pitchFamily="34" charset="0"/>
              <a:sym typeface="Monotype Sorts" pitchFamily="2" charset="2"/>
            </a:rPr>
            <a:t> </a:t>
          </a:r>
          <a:r>
            <a:rPr lang="en-US" sz="2400" dirty="0" err="1">
              <a:solidFill>
                <a:schemeClr val="bg1"/>
              </a:solidFill>
              <a:latin typeface="Arial" panose="020B0604020202020204" pitchFamily="34" charset="0"/>
              <a:cs typeface="Arial" panose="020B0604020202020204" pitchFamily="34" charset="0"/>
              <a:sym typeface="Monotype Sorts" pitchFamily="2" charset="2"/>
            </a:rPr>
            <a:t>độc</a:t>
          </a:r>
          <a:r>
            <a:rPr lang="en-US" sz="2400" dirty="0">
              <a:solidFill>
                <a:schemeClr val="bg1"/>
              </a:solidFill>
              <a:latin typeface="Arial" panose="020B0604020202020204" pitchFamily="34" charset="0"/>
              <a:cs typeface="Arial" panose="020B0604020202020204" pitchFamily="34" charset="0"/>
              <a:sym typeface="Monotype Sorts" pitchFamily="2" charset="2"/>
            </a:rPr>
            <a:t> </a:t>
          </a:r>
          <a:r>
            <a:rPr lang="en-US" sz="2400" dirty="0" err="1">
              <a:solidFill>
                <a:schemeClr val="bg1"/>
              </a:solidFill>
              <a:latin typeface="Arial" panose="020B0604020202020204" pitchFamily="34" charset="0"/>
              <a:cs typeface="Arial" panose="020B0604020202020204" pitchFamily="34" charset="0"/>
              <a:sym typeface="Monotype Sorts" pitchFamily="2" charset="2"/>
            </a:rPr>
            <a:t>lập</a:t>
          </a:r>
          <a:r>
            <a:rPr lang="en-US" sz="2400" dirty="0">
              <a:solidFill>
                <a:schemeClr val="bg1"/>
              </a:solidFill>
              <a:latin typeface="Arial" panose="020B0604020202020204" pitchFamily="34" charset="0"/>
              <a:cs typeface="Arial" panose="020B0604020202020204" pitchFamily="34" charset="0"/>
              <a:sym typeface="Monotype Sorts" pitchFamily="2" charset="2"/>
            </a:rPr>
            <a:t> </a:t>
          </a:r>
          <a:endParaRPr lang="en-US" sz="2400" dirty="0">
            <a:solidFill>
              <a:schemeClr val="bg1"/>
            </a:solidFill>
            <a:latin typeface="Arial" panose="020B0604020202020204" pitchFamily="34" charset="0"/>
            <a:cs typeface="Arial" panose="020B0604020202020204" pitchFamily="34" charset="0"/>
          </a:endParaRPr>
        </a:p>
      </dgm:t>
    </dgm:pt>
    <dgm:pt modelId="{7ACE9E03-A523-49AD-8C57-5FC80507DE88}" cxnId="{B08F24D9-3DF7-40D2-B898-99EDC0FB58A2}" type="parTrans">
      <dgm:prSet/>
      <dgm:spPr/>
      <dgm:t>
        <a:bodyPr/>
        <a:lstStyle/>
        <a:p>
          <a:endParaRPr lang="en-US" sz="2400">
            <a:solidFill>
              <a:schemeClr val="bg1"/>
            </a:solidFill>
            <a:latin typeface="Arial" panose="020B0604020202020204" pitchFamily="34" charset="0"/>
            <a:cs typeface="Arial" panose="020B0604020202020204" pitchFamily="34" charset="0"/>
          </a:endParaRPr>
        </a:p>
      </dgm:t>
    </dgm:pt>
    <dgm:pt modelId="{11DA3D50-CDE5-4C40-9FDA-CBB912D09F57}" cxnId="{B08F24D9-3DF7-40D2-B898-99EDC0FB58A2}" type="sibTrans">
      <dgm:prSet custT="1"/>
      <dgm:spPr/>
      <dgm:t>
        <a:bodyPr/>
        <a:lstStyle/>
        <a:p>
          <a:endParaRPr lang="en-US" sz="2400">
            <a:solidFill>
              <a:schemeClr val="bg1"/>
            </a:solidFill>
            <a:latin typeface="Arial" panose="020B0604020202020204" pitchFamily="34" charset="0"/>
            <a:cs typeface="Arial" panose="020B0604020202020204" pitchFamily="34" charset="0"/>
          </a:endParaRPr>
        </a:p>
      </dgm:t>
    </dgm:pt>
    <dgm:pt modelId="{14B45E84-8C7D-4948-9F95-F90DD8EFB69F}" type="pres">
      <dgm:prSet presAssocID="{FB704F2C-EAEF-4E80-8090-5E180A7F7124}" presName="outerComposite" presStyleCnt="0">
        <dgm:presLayoutVars>
          <dgm:chMax val="5"/>
          <dgm:dir/>
          <dgm:resizeHandles val="exact"/>
        </dgm:presLayoutVars>
      </dgm:prSet>
      <dgm:spPr/>
      <dgm:t>
        <a:bodyPr/>
        <a:lstStyle/>
        <a:p>
          <a:endParaRPr lang="en-US"/>
        </a:p>
      </dgm:t>
    </dgm:pt>
    <dgm:pt modelId="{4BA844B9-9F62-4478-BD82-2BEB56338745}" type="pres">
      <dgm:prSet presAssocID="{FB704F2C-EAEF-4E80-8090-5E180A7F7124}" presName="dummyMaxCanvas" presStyleCnt="0">
        <dgm:presLayoutVars/>
      </dgm:prSet>
      <dgm:spPr/>
    </dgm:pt>
    <dgm:pt modelId="{1148995D-0D60-4F2D-9CB1-7DC8E52C6AB9}" type="pres">
      <dgm:prSet presAssocID="{FB704F2C-EAEF-4E80-8090-5E180A7F7124}" presName="FourNodes_1" presStyleLbl="node1" presStyleIdx="0" presStyleCnt="4">
        <dgm:presLayoutVars>
          <dgm:bulletEnabled val="1"/>
        </dgm:presLayoutVars>
      </dgm:prSet>
      <dgm:spPr/>
      <dgm:t>
        <a:bodyPr/>
        <a:lstStyle/>
        <a:p>
          <a:endParaRPr lang="en-US"/>
        </a:p>
      </dgm:t>
    </dgm:pt>
    <dgm:pt modelId="{B2007DD6-1F1A-491C-A0D8-6A708249A7A9}" type="pres">
      <dgm:prSet presAssocID="{FB704F2C-EAEF-4E80-8090-5E180A7F7124}" presName="FourNodes_2" presStyleLbl="node1" presStyleIdx="1" presStyleCnt="4">
        <dgm:presLayoutVars>
          <dgm:bulletEnabled val="1"/>
        </dgm:presLayoutVars>
      </dgm:prSet>
      <dgm:spPr/>
      <dgm:t>
        <a:bodyPr/>
        <a:lstStyle/>
        <a:p>
          <a:endParaRPr lang="en-US"/>
        </a:p>
      </dgm:t>
    </dgm:pt>
    <dgm:pt modelId="{9F7BD27E-A825-4996-8206-A776C22C94B3}" type="pres">
      <dgm:prSet presAssocID="{FB704F2C-EAEF-4E80-8090-5E180A7F7124}" presName="FourNodes_3" presStyleLbl="node1" presStyleIdx="2" presStyleCnt="4">
        <dgm:presLayoutVars>
          <dgm:bulletEnabled val="1"/>
        </dgm:presLayoutVars>
      </dgm:prSet>
      <dgm:spPr/>
      <dgm:t>
        <a:bodyPr/>
        <a:lstStyle/>
        <a:p>
          <a:endParaRPr lang="en-US"/>
        </a:p>
      </dgm:t>
    </dgm:pt>
    <dgm:pt modelId="{B24BBC25-0DAC-49EA-82A5-2C242521EF0A}" type="pres">
      <dgm:prSet presAssocID="{FB704F2C-EAEF-4E80-8090-5E180A7F7124}" presName="FourNodes_4" presStyleLbl="node1" presStyleIdx="3" presStyleCnt="4">
        <dgm:presLayoutVars>
          <dgm:bulletEnabled val="1"/>
        </dgm:presLayoutVars>
      </dgm:prSet>
      <dgm:spPr/>
      <dgm:t>
        <a:bodyPr/>
        <a:lstStyle/>
        <a:p>
          <a:endParaRPr lang="en-US"/>
        </a:p>
      </dgm:t>
    </dgm:pt>
    <dgm:pt modelId="{81F9560B-0ED7-4119-A549-B4EF008D11E5}" type="pres">
      <dgm:prSet presAssocID="{FB704F2C-EAEF-4E80-8090-5E180A7F7124}" presName="FourConn_1-2" presStyleLbl="fgAccFollowNode1" presStyleIdx="0" presStyleCnt="3">
        <dgm:presLayoutVars>
          <dgm:bulletEnabled val="1"/>
        </dgm:presLayoutVars>
      </dgm:prSet>
      <dgm:spPr/>
      <dgm:t>
        <a:bodyPr/>
        <a:lstStyle/>
        <a:p>
          <a:endParaRPr lang="en-US"/>
        </a:p>
      </dgm:t>
    </dgm:pt>
    <dgm:pt modelId="{512FEEFA-7C36-4C3C-9443-85B53B6FA594}" type="pres">
      <dgm:prSet presAssocID="{FB704F2C-EAEF-4E80-8090-5E180A7F7124}" presName="FourConn_2-3" presStyleLbl="fgAccFollowNode1" presStyleIdx="1" presStyleCnt="3">
        <dgm:presLayoutVars>
          <dgm:bulletEnabled val="1"/>
        </dgm:presLayoutVars>
      </dgm:prSet>
      <dgm:spPr/>
      <dgm:t>
        <a:bodyPr/>
        <a:lstStyle/>
        <a:p>
          <a:endParaRPr lang="en-US"/>
        </a:p>
      </dgm:t>
    </dgm:pt>
    <dgm:pt modelId="{D470EFFC-EDA3-43DB-8656-C9822E658B60}" type="pres">
      <dgm:prSet presAssocID="{FB704F2C-EAEF-4E80-8090-5E180A7F7124}" presName="FourConn_3-4" presStyleLbl="fgAccFollowNode1" presStyleIdx="2" presStyleCnt="3">
        <dgm:presLayoutVars>
          <dgm:bulletEnabled val="1"/>
        </dgm:presLayoutVars>
      </dgm:prSet>
      <dgm:spPr/>
      <dgm:t>
        <a:bodyPr/>
        <a:lstStyle/>
        <a:p>
          <a:endParaRPr lang="en-US"/>
        </a:p>
      </dgm:t>
    </dgm:pt>
    <dgm:pt modelId="{10B53665-3180-48D9-BA00-990FF5EF9891}" type="pres">
      <dgm:prSet presAssocID="{FB704F2C-EAEF-4E80-8090-5E180A7F7124}" presName="FourNodes_1_text" presStyleLbl="node1" presStyleIdx="3" presStyleCnt="4">
        <dgm:presLayoutVars>
          <dgm:bulletEnabled val="1"/>
        </dgm:presLayoutVars>
      </dgm:prSet>
      <dgm:spPr/>
      <dgm:t>
        <a:bodyPr/>
        <a:lstStyle/>
        <a:p>
          <a:endParaRPr lang="en-US"/>
        </a:p>
      </dgm:t>
    </dgm:pt>
    <dgm:pt modelId="{BD41C68F-9788-46A0-B636-E4CF792D324F}" type="pres">
      <dgm:prSet presAssocID="{FB704F2C-EAEF-4E80-8090-5E180A7F7124}" presName="FourNodes_2_text" presStyleLbl="node1" presStyleIdx="3" presStyleCnt="4">
        <dgm:presLayoutVars>
          <dgm:bulletEnabled val="1"/>
        </dgm:presLayoutVars>
      </dgm:prSet>
      <dgm:spPr/>
      <dgm:t>
        <a:bodyPr/>
        <a:lstStyle/>
        <a:p>
          <a:endParaRPr lang="en-US"/>
        </a:p>
      </dgm:t>
    </dgm:pt>
    <dgm:pt modelId="{7CB16640-ECA4-4382-892B-D221814FF117}" type="pres">
      <dgm:prSet presAssocID="{FB704F2C-EAEF-4E80-8090-5E180A7F7124}" presName="FourNodes_3_text" presStyleLbl="node1" presStyleIdx="3" presStyleCnt="4">
        <dgm:presLayoutVars>
          <dgm:bulletEnabled val="1"/>
        </dgm:presLayoutVars>
      </dgm:prSet>
      <dgm:spPr/>
      <dgm:t>
        <a:bodyPr/>
        <a:lstStyle/>
        <a:p>
          <a:endParaRPr lang="en-US"/>
        </a:p>
      </dgm:t>
    </dgm:pt>
    <dgm:pt modelId="{70A40522-8B4E-4DE6-BB68-F9A032A14347}" type="pres">
      <dgm:prSet presAssocID="{FB704F2C-EAEF-4E80-8090-5E180A7F7124}" presName="FourNodes_4_text" presStyleLbl="node1" presStyleIdx="3" presStyleCnt="4">
        <dgm:presLayoutVars>
          <dgm:bulletEnabled val="1"/>
        </dgm:presLayoutVars>
      </dgm:prSet>
      <dgm:spPr/>
      <dgm:t>
        <a:bodyPr/>
        <a:lstStyle/>
        <a:p>
          <a:endParaRPr lang="en-US"/>
        </a:p>
      </dgm:t>
    </dgm:pt>
  </dgm:ptLst>
  <dgm:cxnLst>
    <dgm:cxn modelId="{B57D9124-42FA-438B-A335-7E19E1B05747}" type="presOf" srcId="{617EFE9B-6FC7-4368-BEA2-D33696DAE5C5}" destId="{512FEEFA-7C36-4C3C-9443-85B53B6FA594}" srcOrd="0" destOrd="0" presId="urn:microsoft.com/office/officeart/2005/8/layout/vProcess5"/>
    <dgm:cxn modelId="{8B3D86C4-A046-49B7-8B8F-D88BCC99BC48}" type="presOf" srcId="{08B95942-7775-4290-8728-AD2FF95E58DD}" destId="{BD41C68F-9788-46A0-B636-E4CF792D324F}" srcOrd="1" destOrd="0" presId="urn:microsoft.com/office/officeart/2005/8/layout/vProcess5"/>
    <dgm:cxn modelId="{C64DF4E2-7CFF-4A60-B0EE-2D90E635A2B6}" type="presOf" srcId="{3059AA77-0A30-4A20-B851-B8BF9E4CC751}" destId="{9F7BD27E-A825-4996-8206-A776C22C94B3}" srcOrd="0" destOrd="0" presId="urn:microsoft.com/office/officeart/2005/8/layout/vProcess5"/>
    <dgm:cxn modelId="{0DB35350-D24B-444E-B4BF-C8A2D9030606}" type="presOf" srcId="{E3E43F0F-A8ED-4CE4-B195-90A22305BD6F}" destId="{D470EFFC-EDA3-43DB-8656-C9822E658B60}" srcOrd="0" destOrd="0" presId="urn:microsoft.com/office/officeart/2005/8/layout/vProcess5"/>
    <dgm:cxn modelId="{842CCF67-8ACA-4F30-91C0-6179234E1DB5}" type="presOf" srcId="{66E368C6-7090-4535-9FA1-0A2F7262574F}" destId="{1148995D-0D60-4F2D-9CB1-7DC8E52C6AB9}" srcOrd="0" destOrd="0" presId="urn:microsoft.com/office/officeart/2005/8/layout/vProcess5"/>
    <dgm:cxn modelId="{A2D6B14D-0047-49BD-B4A6-AEDEBB4D9930}" srcId="{FB704F2C-EAEF-4E80-8090-5E180A7F7124}" destId="{66E368C6-7090-4535-9FA1-0A2F7262574F}" srcOrd="0" destOrd="0" parTransId="{2857A408-318C-43F6-8C94-0361DCB9960A}" sibTransId="{2A9C6980-982A-468E-8DB1-2428FEFDE22F}"/>
    <dgm:cxn modelId="{206E2DB2-DFB4-4F7B-AF18-F236CE0B9AEE}" type="presOf" srcId="{FB704F2C-EAEF-4E80-8090-5E180A7F7124}" destId="{14B45E84-8C7D-4948-9F95-F90DD8EFB69F}" srcOrd="0" destOrd="0" presId="urn:microsoft.com/office/officeart/2005/8/layout/vProcess5"/>
    <dgm:cxn modelId="{33A11CDE-4EA7-4B10-8363-E476E352CEC8}" type="presOf" srcId="{66E368C6-7090-4535-9FA1-0A2F7262574F}" destId="{10B53665-3180-48D9-BA00-990FF5EF9891}" srcOrd="1" destOrd="0" presId="urn:microsoft.com/office/officeart/2005/8/layout/vProcess5"/>
    <dgm:cxn modelId="{A54D26F6-743D-45B8-83E0-FC076E1DEFF3}" type="presOf" srcId="{9AF97A4F-719D-40AA-ABE8-6E3DE5773044}" destId="{70A40522-8B4E-4DE6-BB68-F9A032A14347}" srcOrd="1" destOrd="0" presId="urn:microsoft.com/office/officeart/2005/8/layout/vProcess5"/>
    <dgm:cxn modelId="{8BD0AFB1-E9AE-4386-A1AA-0E5D9CCFAE89}" type="presOf" srcId="{08B95942-7775-4290-8728-AD2FF95E58DD}" destId="{B2007DD6-1F1A-491C-A0D8-6A708249A7A9}" srcOrd="0" destOrd="0" presId="urn:microsoft.com/office/officeart/2005/8/layout/vProcess5"/>
    <dgm:cxn modelId="{42A5FC8E-112B-4C3A-B7F5-7933AF973F2F}" srcId="{FB704F2C-EAEF-4E80-8090-5E180A7F7124}" destId="{08B95942-7775-4290-8728-AD2FF95E58DD}" srcOrd="1" destOrd="0" parTransId="{70C4FCE1-6381-41A4-8A9E-3F9D5B8B8B20}" sibTransId="{617EFE9B-6FC7-4368-BEA2-D33696DAE5C5}"/>
    <dgm:cxn modelId="{E6C6B1BD-65E0-4BA6-A140-D9EFF4FB75BA}" type="presOf" srcId="{9AF97A4F-719D-40AA-ABE8-6E3DE5773044}" destId="{B24BBC25-0DAC-49EA-82A5-2C242521EF0A}" srcOrd="0" destOrd="0" presId="urn:microsoft.com/office/officeart/2005/8/layout/vProcess5"/>
    <dgm:cxn modelId="{2993597C-793A-433D-8C90-86821D98B7BD}" srcId="{FB704F2C-EAEF-4E80-8090-5E180A7F7124}" destId="{3059AA77-0A30-4A20-B851-B8BF9E4CC751}" srcOrd="2" destOrd="0" parTransId="{C2C2E39D-8F33-43CB-AC21-779654DE5841}" sibTransId="{E3E43F0F-A8ED-4CE4-B195-90A22305BD6F}"/>
    <dgm:cxn modelId="{D7B92E4B-95B0-45C6-AF4E-98EA4DFAA1F1}" type="presOf" srcId="{2A9C6980-982A-468E-8DB1-2428FEFDE22F}" destId="{81F9560B-0ED7-4119-A549-B4EF008D11E5}" srcOrd="0" destOrd="0" presId="urn:microsoft.com/office/officeart/2005/8/layout/vProcess5"/>
    <dgm:cxn modelId="{B08F24D9-3DF7-40D2-B898-99EDC0FB58A2}" srcId="{FB704F2C-EAEF-4E80-8090-5E180A7F7124}" destId="{9AF97A4F-719D-40AA-ABE8-6E3DE5773044}" srcOrd="3" destOrd="0" parTransId="{7ACE9E03-A523-49AD-8C57-5FC80507DE88}" sibTransId="{11DA3D50-CDE5-4C40-9FDA-CBB912D09F57}"/>
    <dgm:cxn modelId="{88A747D8-839A-4FA7-9CF7-EA5FE8CED2A9}" type="presOf" srcId="{3059AA77-0A30-4A20-B851-B8BF9E4CC751}" destId="{7CB16640-ECA4-4382-892B-D221814FF117}" srcOrd="1" destOrd="0" presId="urn:microsoft.com/office/officeart/2005/8/layout/vProcess5"/>
    <dgm:cxn modelId="{B5D11319-8118-48C7-934A-AF2A887E3747}" type="presParOf" srcId="{14B45E84-8C7D-4948-9F95-F90DD8EFB69F}" destId="{4BA844B9-9F62-4478-BD82-2BEB56338745}" srcOrd="0" destOrd="0" presId="urn:microsoft.com/office/officeart/2005/8/layout/vProcess5"/>
    <dgm:cxn modelId="{4D83B06B-E218-4376-B1CB-E81D889D4C4D}" type="presParOf" srcId="{14B45E84-8C7D-4948-9F95-F90DD8EFB69F}" destId="{1148995D-0D60-4F2D-9CB1-7DC8E52C6AB9}" srcOrd="1" destOrd="0" presId="urn:microsoft.com/office/officeart/2005/8/layout/vProcess5"/>
    <dgm:cxn modelId="{4CFD8261-AC14-4CBA-9552-5916FCFE5EBC}" type="presParOf" srcId="{14B45E84-8C7D-4948-9F95-F90DD8EFB69F}" destId="{B2007DD6-1F1A-491C-A0D8-6A708249A7A9}" srcOrd="2" destOrd="0" presId="urn:microsoft.com/office/officeart/2005/8/layout/vProcess5"/>
    <dgm:cxn modelId="{B1D8DB73-4BC1-45AF-96EA-16585C1223D6}" type="presParOf" srcId="{14B45E84-8C7D-4948-9F95-F90DD8EFB69F}" destId="{9F7BD27E-A825-4996-8206-A776C22C94B3}" srcOrd="3" destOrd="0" presId="urn:microsoft.com/office/officeart/2005/8/layout/vProcess5"/>
    <dgm:cxn modelId="{BDBFC507-4563-41C2-A8C2-3E41ACAC5F58}" type="presParOf" srcId="{14B45E84-8C7D-4948-9F95-F90DD8EFB69F}" destId="{B24BBC25-0DAC-49EA-82A5-2C242521EF0A}" srcOrd="4" destOrd="0" presId="urn:microsoft.com/office/officeart/2005/8/layout/vProcess5"/>
    <dgm:cxn modelId="{799B62E7-33D3-4B41-974A-DAA0CE251D68}" type="presParOf" srcId="{14B45E84-8C7D-4948-9F95-F90DD8EFB69F}" destId="{81F9560B-0ED7-4119-A549-B4EF008D11E5}" srcOrd="5" destOrd="0" presId="urn:microsoft.com/office/officeart/2005/8/layout/vProcess5"/>
    <dgm:cxn modelId="{028C3097-529E-4427-A47B-DAD37C05EA69}" type="presParOf" srcId="{14B45E84-8C7D-4948-9F95-F90DD8EFB69F}" destId="{512FEEFA-7C36-4C3C-9443-85B53B6FA594}" srcOrd="6" destOrd="0" presId="urn:microsoft.com/office/officeart/2005/8/layout/vProcess5"/>
    <dgm:cxn modelId="{0CFD20F6-56D4-426A-AEDD-9F18A53D9CB3}" type="presParOf" srcId="{14B45E84-8C7D-4948-9F95-F90DD8EFB69F}" destId="{D470EFFC-EDA3-43DB-8656-C9822E658B60}" srcOrd="7" destOrd="0" presId="urn:microsoft.com/office/officeart/2005/8/layout/vProcess5"/>
    <dgm:cxn modelId="{029327F0-CE3F-421A-AA14-719F9B83CEAB}" type="presParOf" srcId="{14B45E84-8C7D-4948-9F95-F90DD8EFB69F}" destId="{10B53665-3180-48D9-BA00-990FF5EF9891}" srcOrd="8" destOrd="0" presId="urn:microsoft.com/office/officeart/2005/8/layout/vProcess5"/>
    <dgm:cxn modelId="{EA30F53B-130D-4382-8668-441F11DC37AD}" type="presParOf" srcId="{14B45E84-8C7D-4948-9F95-F90DD8EFB69F}" destId="{BD41C68F-9788-46A0-B636-E4CF792D324F}" srcOrd="9" destOrd="0" presId="urn:microsoft.com/office/officeart/2005/8/layout/vProcess5"/>
    <dgm:cxn modelId="{E7636C97-4685-432D-B652-D7C30105A750}" type="presParOf" srcId="{14B45E84-8C7D-4948-9F95-F90DD8EFB69F}" destId="{7CB16640-ECA4-4382-892B-D221814FF117}" srcOrd="10" destOrd="0" presId="urn:microsoft.com/office/officeart/2005/8/layout/vProcess5"/>
    <dgm:cxn modelId="{893162CF-7170-484D-B593-312A7396BE0D}" type="presParOf" srcId="{14B45E84-8C7D-4948-9F95-F90DD8EFB69F}" destId="{70A40522-8B4E-4DE6-BB68-F9A032A14347}" srcOrd="11"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53981455-9543-4D48-BCCF-50171A2C1641}" type="doc">
      <dgm:prSet loTypeId="urn:microsoft.com/office/officeart/2005/8/layout/hList3" loCatId="list" qsTypeId="urn:microsoft.com/office/officeart/2005/8/quickstyle/3d3" qsCatId="3D" csTypeId="urn:microsoft.com/office/officeart/2005/8/colors/colorful1#48" csCatId="colorful" phldr="1"/>
      <dgm:spPr/>
      <dgm:t>
        <a:bodyPr/>
        <a:lstStyle/>
        <a:p>
          <a:endParaRPr lang="vi-VN"/>
        </a:p>
      </dgm:t>
    </dgm:pt>
    <dgm:pt modelId="{BE968BA2-2D3C-454B-8061-39D62972776E}">
      <dgm:prSet phldrT="[Text]">
        <dgm:style>
          <a:lnRef idx="2">
            <a:schemeClr val="accent5"/>
          </a:lnRef>
          <a:fillRef idx="1">
            <a:schemeClr val="lt1"/>
          </a:fillRef>
          <a:effectRef idx="0">
            <a:schemeClr val="accent5"/>
          </a:effectRef>
          <a:fontRef idx="minor">
            <a:schemeClr val="dk1"/>
          </a:fontRef>
        </dgm:style>
      </dgm:prSet>
      <dgm:spPr/>
      <dgm:t>
        <a:bodyPr/>
        <a:lstStyle/>
        <a:p>
          <a:r>
            <a:rPr lang="en-US" i="1" dirty="0" err="1">
              <a:solidFill>
                <a:srgbClr val="0000FF"/>
              </a:solidFill>
              <a:latin typeface="Arial" panose="020B0604020202020204" pitchFamily="34" charset="0"/>
              <a:cs typeface="Arial" panose="020B0604020202020204" pitchFamily="34" charset="0"/>
            </a:rPr>
            <a:t>Là</a:t>
          </a:r>
          <a:r>
            <a:rPr lang="en-US" i="1" dirty="0">
              <a:solidFill>
                <a:srgbClr val="0000FF"/>
              </a:solidFill>
              <a:latin typeface="Arial" panose="020B0604020202020204" pitchFamily="34" charset="0"/>
              <a:cs typeface="Arial" panose="020B0604020202020204" pitchFamily="34" charset="0"/>
            </a:rPr>
            <a:t> </a:t>
          </a:r>
          <a:r>
            <a:rPr lang="en-US" i="1" dirty="0" err="1">
              <a:solidFill>
                <a:srgbClr val="0000FF"/>
              </a:solidFill>
              <a:latin typeface="Arial" panose="020B0604020202020204" pitchFamily="34" charset="0"/>
              <a:cs typeface="Arial" panose="020B0604020202020204" pitchFamily="34" charset="0"/>
            </a:rPr>
            <a:t>khả</a:t>
          </a:r>
          <a:r>
            <a:rPr lang="en-US" i="1" dirty="0">
              <a:solidFill>
                <a:srgbClr val="0000FF"/>
              </a:solidFill>
              <a:latin typeface="Arial" panose="020B0604020202020204" pitchFamily="34" charset="0"/>
              <a:cs typeface="Arial" panose="020B0604020202020204" pitchFamily="34" charset="0"/>
            </a:rPr>
            <a:t> </a:t>
          </a:r>
          <a:r>
            <a:rPr lang="en-US" i="1" dirty="0" err="1">
              <a:solidFill>
                <a:srgbClr val="0000FF"/>
              </a:solidFill>
              <a:latin typeface="Arial" panose="020B0604020202020204" pitchFamily="34" charset="0"/>
              <a:cs typeface="Arial" panose="020B0604020202020204" pitchFamily="34" charset="0"/>
            </a:rPr>
            <a:t>năng</a:t>
          </a:r>
          <a:r>
            <a:rPr lang="en-US" i="1" dirty="0">
              <a:solidFill>
                <a:srgbClr val="0000FF"/>
              </a:solidFill>
              <a:latin typeface="Arial" panose="020B0604020202020204" pitchFamily="34" charset="0"/>
              <a:cs typeface="Arial" panose="020B0604020202020204" pitchFamily="34" charset="0"/>
            </a:rPr>
            <a:t> </a:t>
          </a:r>
          <a:r>
            <a:rPr lang="en-US" i="1" dirty="0" err="1">
              <a:solidFill>
                <a:srgbClr val="0000FF"/>
              </a:solidFill>
              <a:latin typeface="Arial" panose="020B0604020202020204" pitchFamily="34" charset="0"/>
              <a:cs typeface="Arial" panose="020B0604020202020204" pitchFamily="34" charset="0"/>
            </a:rPr>
            <a:t>xử</a:t>
          </a:r>
          <a:r>
            <a:rPr lang="en-US" i="1" dirty="0">
              <a:solidFill>
                <a:srgbClr val="0000FF"/>
              </a:solidFill>
              <a:latin typeface="Arial" panose="020B0604020202020204" pitchFamily="34" charset="0"/>
              <a:cs typeface="Arial" panose="020B0604020202020204" pitchFamily="34" charset="0"/>
            </a:rPr>
            <a:t> </a:t>
          </a:r>
          <a:r>
            <a:rPr lang="en-US" i="1" dirty="0" err="1">
              <a:solidFill>
                <a:srgbClr val="0000FF"/>
              </a:solidFill>
              <a:latin typeface="Arial" panose="020B0604020202020204" pitchFamily="34" charset="0"/>
              <a:cs typeface="Arial" panose="020B0604020202020204" pitchFamily="34" charset="0"/>
            </a:rPr>
            <a:t>sự</a:t>
          </a:r>
          <a:r>
            <a:rPr lang="en-US" i="1" dirty="0">
              <a:solidFill>
                <a:srgbClr val="0000FF"/>
              </a:solidFill>
              <a:latin typeface="Arial" panose="020B0604020202020204" pitchFamily="34" charset="0"/>
              <a:cs typeface="Arial" panose="020B0604020202020204" pitchFamily="34" charset="0"/>
            </a:rPr>
            <a:t> </a:t>
          </a:r>
          <a:r>
            <a:rPr lang="en-US" dirty="0" err="1">
              <a:solidFill>
                <a:srgbClr val="0000FF"/>
              </a:solidFill>
              <a:latin typeface="Arial" panose="020B0604020202020204" pitchFamily="34" charset="0"/>
              <a:cs typeface="Arial" panose="020B0604020202020204" pitchFamily="34" charset="0"/>
            </a:rPr>
            <a:t>của</a:t>
          </a:r>
          <a:r>
            <a:rPr lang="en-US" dirty="0">
              <a:solidFill>
                <a:srgbClr val="0000FF"/>
              </a:solidFill>
              <a:latin typeface="Arial" panose="020B0604020202020204" pitchFamily="34" charset="0"/>
              <a:cs typeface="Arial" panose="020B0604020202020204" pitchFamily="34" charset="0"/>
            </a:rPr>
            <a:t> </a:t>
          </a:r>
          <a:r>
            <a:rPr lang="en-US" dirty="0" err="1">
              <a:solidFill>
                <a:srgbClr val="0000FF"/>
              </a:solidFill>
              <a:latin typeface="Arial" panose="020B0604020202020204" pitchFamily="34" charset="0"/>
              <a:cs typeface="Arial" panose="020B0604020202020204" pitchFamily="34" charset="0"/>
            </a:rPr>
            <a:t>các</a:t>
          </a:r>
          <a:r>
            <a:rPr lang="en-US" dirty="0">
              <a:solidFill>
                <a:srgbClr val="0000FF"/>
              </a:solidFill>
              <a:latin typeface="Arial" panose="020B0604020202020204" pitchFamily="34" charset="0"/>
              <a:cs typeface="Arial" panose="020B0604020202020204" pitchFamily="34" charset="0"/>
            </a:rPr>
            <a:t> </a:t>
          </a:r>
          <a:r>
            <a:rPr lang="en-US" dirty="0" err="1">
              <a:solidFill>
                <a:srgbClr val="0000FF"/>
              </a:solidFill>
              <a:latin typeface="Arial" panose="020B0604020202020204" pitchFamily="34" charset="0"/>
              <a:cs typeface="Arial" panose="020B0604020202020204" pitchFamily="34" charset="0"/>
            </a:rPr>
            <a:t>cá</a:t>
          </a:r>
          <a:r>
            <a:rPr lang="en-US" dirty="0">
              <a:solidFill>
                <a:srgbClr val="0000FF"/>
              </a:solidFill>
              <a:latin typeface="Arial" panose="020B0604020202020204" pitchFamily="34" charset="0"/>
              <a:cs typeface="Arial" panose="020B0604020202020204" pitchFamily="34" charset="0"/>
            </a:rPr>
            <a:t> </a:t>
          </a:r>
          <a:r>
            <a:rPr lang="en-US" dirty="0" err="1">
              <a:solidFill>
                <a:srgbClr val="0000FF"/>
              </a:solidFill>
              <a:latin typeface="Arial" panose="020B0604020202020204" pitchFamily="34" charset="0"/>
              <a:cs typeface="Arial" panose="020B0604020202020204" pitchFamily="34" charset="0"/>
            </a:rPr>
            <a:t>nhân</a:t>
          </a:r>
          <a:r>
            <a:rPr lang="en-US" dirty="0">
              <a:solidFill>
                <a:srgbClr val="0000FF"/>
              </a:solidFill>
              <a:latin typeface="Arial" panose="020B0604020202020204" pitchFamily="34" charset="0"/>
              <a:cs typeface="Arial" panose="020B0604020202020204" pitchFamily="34" charset="0"/>
            </a:rPr>
            <a:t>, </a:t>
          </a:r>
          <a:r>
            <a:rPr lang="en-US" dirty="0" err="1">
              <a:solidFill>
                <a:srgbClr val="0000FF"/>
              </a:solidFill>
              <a:latin typeface="Arial" panose="020B0604020202020204" pitchFamily="34" charset="0"/>
              <a:cs typeface="Arial" panose="020B0604020202020204" pitchFamily="34" charset="0"/>
            </a:rPr>
            <a:t>tổ</a:t>
          </a:r>
          <a:r>
            <a:rPr lang="en-US" dirty="0">
              <a:solidFill>
                <a:srgbClr val="0000FF"/>
              </a:solidFill>
              <a:latin typeface="Arial" panose="020B0604020202020204" pitchFamily="34" charset="0"/>
              <a:cs typeface="Arial" panose="020B0604020202020204" pitchFamily="34" charset="0"/>
            </a:rPr>
            <a:t> </a:t>
          </a:r>
          <a:r>
            <a:rPr lang="en-US" dirty="0" err="1">
              <a:solidFill>
                <a:srgbClr val="0000FF"/>
              </a:solidFill>
              <a:latin typeface="Arial" panose="020B0604020202020204" pitchFamily="34" charset="0"/>
              <a:cs typeface="Arial" panose="020B0604020202020204" pitchFamily="34" charset="0"/>
            </a:rPr>
            <a:t>chức</a:t>
          </a:r>
          <a:r>
            <a:rPr lang="en-US" dirty="0">
              <a:solidFill>
                <a:srgbClr val="0000FF"/>
              </a:solidFill>
              <a:latin typeface="Arial" panose="020B0604020202020204" pitchFamily="34" charset="0"/>
              <a:cs typeface="Arial" panose="020B0604020202020204" pitchFamily="34" charset="0"/>
            </a:rPr>
            <a:t> </a:t>
          </a:r>
          <a:r>
            <a:rPr lang="en-US" dirty="0" err="1">
              <a:solidFill>
                <a:srgbClr val="0000FF"/>
              </a:solidFill>
              <a:latin typeface="Arial" panose="020B0604020202020204" pitchFamily="34" charset="0"/>
              <a:cs typeface="Arial" panose="020B0604020202020204" pitchFamily="34" charset="0"/>
            </a:rPr>
            <a:t>tham</a:t>
          </a:r>
          <a:r>
            <a:rPr lang="en-US" dirty="0">
              <a:solidFill>
                <a:srgbClr val="0000FF"/>
              </a:solidFill>
              <a:latin typeface="Arial" panose="020B0604020202020204" pitchFamily="34" charset="0"/>
              <a:cs typeface="Arial" panose="020B0604020202020204" pitchFamily="34" charset="0"/>
            </a:rPr>
            <a:t> </a:t>
          </a:r>
          <a:r>
            <a:rPr lang="en-US" dirty="0" err="1">
              <a:solidFill>
                <a:srgbClr val="0000FF"/>
              </a:solidFill>
              <a:latin typeface="Arial" panose="020B0604020202020204" pitchFamily="34" charset="0"/>
              <a:cs typeface="Arial" panose="020B0604020202020204" pitchFamily="34" charset="0"/>
            </a:rPr>
            <a:t>gia</a:t>
          </a:r>
          <a:r>
            <a:rPr lang="en-US" dirty="0">
              <a:solidFill>
                <a:srgbClr val="0000FF"/>
              </a:solidFill>
              <a:latin typeface="Arial" panose="020B0604020202020204" pitchFamily="34" charset="0"/>
              <a:cs typeface="Arial" panose="020B0604020202020204" pitchFamily="34" charset="0"/>
            </a:rPr>
            <a:t> </a:t>
          </a:r>
          <a:r>
            <a:rPr lang="en-US" dirty="0" err="1">
              <a:solidFill>
                <a:srgbClr val="0000FF"/>
              </a:solidFill>
              <a:latin typeface="Arial" panose="020B0604020202020204" pitchFamily="34" charset="0"/>
              <a:cs typeface="Arial" panose="020B0604020202020204" pitchFamily="34" charset="0"/>
            </a:rPr>
            <a:t>quan</a:t>
          </a:r>
          <a:r>
            <a:rPr lang="en-US" dirty="0">
              <a:solidFill>
                <a:srgbClr val="0000FF"/>
              </a:solidFill>
              <a:latin typeface="Arial" panose="020B0604020202020204" pitchFamily="34" charset="0"/>
              <a:cs typeface="Arial" panose="020B0604020202020204" pitchFamily="34" charset="0"/>
            </a:rPr>
            <a:t> </a:t>
          </a:r>
          <a:r>
            <a:rPr lang="en-US" dirty="0" err="1">
              <a:solidFill>
                <a:srgbClr val="0000FF"/>
              </a:solidFill>
              <a:latin typeface="Arial" panose="020B0604020202020204" pitchFamily="34" charset="0"/>
              <a:cs typeface="Arial" panose="020B0604020202020204" pitchFamily="34" charset="0"/>
            </a:rPr>
            <a:t>hệ</a:t>
          </a:r>
          <a:r>
            <a:rPr lang="en-US" dirty="0">
              <a:solidFill>
                <a:srgbClr val="0000FF"/>
              </a:solidFill>
              <a:latin typeface="Arial" panose="020B0604020202020204" pitchFamily="34" charset="0"/>
              <a:cs typeface="Arial" panose="020B0604020202020204" pitchFamily="34" charset="0"/>
            </a:rPr>
            <a:t> </a:t>
          </a:r>
          <a:r>
            <a:rPr lang="en-US" dirty="0" err="1">
              <a:solidFill>
                <a:srgbClr val="0000FF"/>
              </a:solidFill>
              <a:latin typeface="Arial" panose="020B0604020202020204" pitchFamily="34" charset="0"/>
              <a:cs typeface="Arial" panose="020B0604020202020204" pitchFamily="34" charset="0"/>
            </a:rPr>
            <a:t>đó</a:t>
          </a:r>
          <a:r>
            <a:rPr lang="en-US" dirty="0">
              <a:solidFill>
                <a:srgbClr val="0000FF"/>
              </a:solidFill>
              <a:latin typeface="Arial" panose="020B0604020202020204" pitchFamily="34" charset="0"/>
              <a:cs typeface="Arial" panose="020B0604020202020204" pitchFamily="34" charset="0"/>
            </a:rPr>
            <a:t> </a:t>
          </a:r>
          <a:r>
            <a:rPr lang="en-US" dirty="0" err="1">
              <a:solidFill>
                <a:srgbClr val="0000FF"/>
              </a:solidFill>
              <a:latin typeface="Arial" panose="020B0604020202020204" pitchFamily="34" charset="0"/>
              <a:cs typeface="Arial" panose="020B0604020202020204" pitchFamily="34" charset="0"/>
            </a:rPr>
            <a:t>được</a:t>
          </a:r>
          <a:r>
            <a:rPr lang="en-US" dirty="0">
              <a:solidFill>
                <a:srgbClr val="0000FF"/>
              </a:solidFill>
              <a:latin typeface="Arial" panose="020B0604020202020204" pitchFamily="34" charset="0"/>
              <a:cs typeface="Arial" panose="020B0604020202020204" pitchFamily="34" charset="0"/>
            </a:rPr>
            <a:t> QPPL </a:t>
          </a:r>
          <a:r>
            <a:rPr lang="en-US" dirty="0" err="1">
              <a:solidFill>
                <a:srgbClr val="0000FF"/>
              </a:solidFill>
              <a:latin typeface="Arial" panose="020B0604020202020204" pitchFamily="34" charset="0"/>
              <a:cs typeface="Arial" panose="020B0604020202020204" pitchFamily="34" charset="0"/>
            </a:rPr>
            <a:t>quy</a:t>
          </a:r>
          <a:r>
            <a:rPr lang="en-US" dirty="0">
              <a:solidFill>
                <a:srgbClr val="0000FF"/>
              </a:solidFill>
              <a:latin typeface="Arial" panose="020B0604020202020204" pitchFamily="34" charset="0"/>
              <a:cs typeface="Arial" panose="020B0604020202020204" pitchFamily="34" charset="0"/>
            </a:rPr>
            <a:t> </a:t>
          </a:r>
          <a:r>
            <a:rPr lang="en-US" dirty="0" err="1">
              <a:solidFill>
                <a:srgbClr val="0000FF"/>
              </a:solidFill>
              <a:latin typeface="Arial" panose="020B0604020202020204" pitchFamily="34" charset="0"/>
              <a:cs typeface="Arial" panose="020B0604020202020204" pitchFamily="34" charset="0"/>
            </a:rPr>
            <a:t>định</a:t>
          </a:r>
          <a:r>
            <a:rPr lang="en-US" dirty="0">
              <a:solidFill>
                <a:srgbClr val="0000FF"/>
              </a:solidFill>
              <a:latin typeface="Arial" panose="020B0604020202020204" pitchFamily="34" charset="0"/>
              <a:cs typeface="Arial" panose="020B0604020202020204" pitchFamily="34" charset="0"/>
            </a:rPr>
            <a:t> </a:t>
          </a:r>
          <a:r>
            <a:rPr lang="en-US" dirty="0" err="1">
              <a:solidFill>
                <a:srgbClr val="0000FF"/>
              </a:solidFill>
              <a:latin typeface="Arial" panose="020B0604020202020204" pitchFamily="34" charset="0"/>
              <a:cs typeface="Arial" panose="020B0604020202020204" pitchFamily="34" charset="0"/>
            </a:rPr>
            <a:t>trước</a:t>
          </a:r>
          <a:r>
            <a:rPr lang="en-US" dirty="0">
              <a:solidFill>
                <a:srgbClr val="0000FF"/>
              </a:solidFill>
              <a:latin typeface="Arial" panose="020B0604020202020204" pitchFamily="34" charset="0"/>
              <a:cs typeface="Arial" panose="020B0604020202020204" pitchFamily="34" charset="0"/>
            </a:rPr>
            <a:t> </a:t>
          </a:r>
          <a:r>
            <a:rPr lang="en-US" dirty="0" err="1">
              <a:solidFill>
                <a:srgbClr val="0000FF"/>
              </a:solidFill>
              <a:latin typeface="Arial" panose="020B0604020202020204" pitchFamily="34" charset="0"/>
              <a:cs typeface="Arial" panose="020B0604020202020204" pitchFamily="34" charset="0"/>
            </a:rPr>
            <a:t>và</a:t>
          </a:r>
          <a:r>
            <a:rPr lang="en-US" dirty="0">
              <a:solidFill>
                <a:srgbClr val="0000FF"/>
              </a:solidFill>
              <a:latin typeface="Arial" panose="020B0604020202020204" pitchFamily="34" charset="0"/>
              <a:cs typeface="Arial" panose="020B0604020202020204" pitchFamily="34" charset="0"/>
            </a:rPr>
            <a:t> </a:t>
          </a:r>
          <a:r>
            <a:rPr lang="en-US" dirty="0" err="1">
              <a:solidFill>
                <a:srgbClr val="0000FF"/>
              </a:solidFill>
              <a:latin typeface="Arial" panose="020B0604020202020204" pitchFamily="34" charset="0"/>
              <a:cs typeface="Arial" panose="020B0604020202020204" pitchFamily="34" charset="0"/>
            </a:rPr>
            <a:t>được</a:t>
          </a:r>
          <a:r>
            <a:rPr lang="en-US" dirty="0">
              <a:solidFill>
                <a:srgbClr val="0000FF"/>
              </a:solidFill>
              <a:latin typeface="Arial" panose="020B0604020202020204" pitchFamily="34" charset="0"/>
              <a:cs typeface="Arial" panose="020B0604020202020204" pitchFamily="34" charset="0"/>
            </a:rPr>
            <a:t> </a:t>
          </a:r>
          <a:r>
            <a:rPr lang="en-US" dirty="0" err="1">
              <a:solidFill>
                <a:srgbClr val="0000FF"/>
              </a:solidFill>
              <a:latin typeface="Arial" panose="020B0604020202020204" pitchFamily="34" charset="0"/>
              <a:cs typeface="Arial" panose="020B0604020202020204" pitchFamily="34" charset="0"/>
            </a:rPr>
            <a:t>nhà</a:t>
          </a:r>
          <a:r>
            <a:rPr lang="en-US" dirty="0">
              <a:solidFill>
                <a:srgbClr val="0000FF"/>
              </a:solidFill>
              <a:latin typeface="Arial" panose="020B0604020202020204" pitchFamily="34" charset="0"/>
              <a:cs typeface="Arial" panose="020B0604020202020204" pitchFamily="34" charset="0"/>
            </a:rPr>
            <a:t> </a:t>
          </a:r>
          <a:r>
            <a:rPr lang="en-US" dirty="0" err="1">
              <a:solidFill>
                <a:srgbClr val="0000FF"/>
              </a:solidFill>
              <a:latin typeface="Arial" panose="020B0604020202020204" pitchFamily="34" charset="0"/>
              <a:cs typeface="Arial" panose="020B0604020202020204" pitchFamily="34" charset="0"/>
            </a:rPr>
            <a:t>nước</a:t>
          </a:r>
          <a:r>
            <a:rPr lang="en-US" dirty="0">
              <a:solidFill>
                <a:srgbClr val="0000FF"/>
              </a:solidFill>
              <a:latin typeface="Arial" panose="020B0604020202020204" pitchFamily="34" charset="0"/>
              <a:cs typeface="Arial" panose="020B0604020202020204" pitchFamily="34" charset="0"/>
            </a:rPr>
            <a:t> </a:t>
          </a:r>
          <a:r>
            <a:rPr lang="en-US" dirty="0" err="1">
              <a:solidFill>
                <a:srgbClr val="0000FF"/>
              </a:solidFill>
              <a:latin typeface="Arial" panose="020B0604020202020204" pitchFamily="34" charset="0"/>
              <a:cs typeface="Arial" panose="020B0604020202020204" pitchFamily="34" charset="0"/>
            </a:rPr>
            <a:t>bảo</a:t>
          </a:r>
          <a:r>
            <a:rPr lang="en-US" dirty="0">
              <a:solidFill>
                <a:srgbClr val="0000FF"/>
              </a:solidFill>
              <a:latin typeface="Arial" panose="020B0604020202020204" pitchFamily="34" charset="0"/>
              <a:cs typeface="Arial" panose="020B0604020202020204" pitchFamily="34" charset="0"/>
            </a:rPr>
            <a:t> </a:t>
          </a:r>
          <a:r>
            <a:rPr lang="en-US" dirty="0" err="1">
              <a:solidFill>
                <a:srgbClr val="0000FF"/>
              </a:solidFill>
              <a:latin typeface="Arial" panose="020B0604020202020204" pitchFamily="34" charset="0"/>
              <a:cs typeface="Arial" panose="020B0604020202020204" pitchFamily="34" charset="0"/>
            </a:rPr>
            <a:t>vệ</a:t>
          </a:r>
          <a:r>
            <a:rPr lang="en-US" dirty="0">
              <a:solidFill>
                <a:srgbClr val="0000FF"/>
              </a:solidFill>
              <a:latin typeface="Arial" panose="020B0604020202020204" pitchFamily="34" charset="0"/>
              <a:cs typeface="Arial" panose="020B0604020202020204" pitchFamily="34" charset="0"/>
            </a:rPr>
            <a:t> </a:t>
          </a:r>
          <a:r>
            <a:rPr lang="en-US" dirty="0" err="1">
              <a:solidFill>
                <a:srgbClr val="0000FF"/>
              </a:solidFill>
              <a:latin typeface="Arial" panose="020B0604020202020204" pitchFamily="34" charset="0"/>
              <a:cs typeface="Arial" panose="020B0604020202020204" pitchFamily="34" charset="0"/>
            </a:rPr>
            <a:t>bằng</a:t>
          </a:r>
          <a:r>
            <a:rPr lang="en-US" dirty="0">
              <a:solidFill>
                <a:srgbClr val="0000FF"/>
              </a:solidFill>
              <a:latin typeface="Arial" panose="020B0604020202020204" pitchFamily="34" charset="0"/>
              <a:cs typeface="Arial" panose="020B0604020202020204" pitchFamily="34" charset="0"/>
            </a:rPr>
            <a:t> </a:t>
          </a:r>
          <a:r>
            <a:rPr lang="en-US" dirty="0" err="1">
              <a:solidFill>
                <a:srgbClr val="0000FF"/>
              </a:solidFill>
              <a:latin typeface="Arial" panose="020B0604020202020204" pitchFamily="34" charset="0"/>
              <a:cs typeface="Arial" panose="020B0604020202020204" pitchFamily="34" charset="0"/>
            </a:rPr>
            <a:t>sự</a:t>
          </a:r>
          <a:r>
            <a:rPr lang="en-US" dirty="0">
              <a:solidFill>
                <a:srgbClr val="0000FF"/>
              </a:solidFill>
              <a:latin typeface="Arial" panose="020B0604020202020204" pitchFamily="34" charset="0"/>
              <a:cs typeface="Arial" panose="020B0604020202020204" pitchFamily="34" charset="0"/>
            </a:rPr>
            <a:t> </a:t>
          </a:r>
          <a:r>
            <a:rPr lang="en-US" dirty="0" err="1">
              <a:solidFill>
                <a:srgbClr val="0000FF"/>
              </a:solidFill>
              <a:latin typeface="Arial" panose="020B0604020202020204" pitchFamily="34" charset="0"/>
              <a:cs typeface="Arial" panose="020B0604020202020204" pitchFamily="34" charset="0"/>
            </a:rPr>
            <a:t>cưỡng</a:t>
          </a:r>
          <a:r>
            <a:rPr lang="en-US" dirty="0">
              <a:solidFill>
                <a:srgbClr val="0000FF"/>
              </a:solidFill>
              <a:latin typeface="Arial" panose="020B0604020202020204" pitchFamily="34" charset="0"/>
              <a:cs typeface="Arial" panose="020B0604020202020204" pitchFamily="34" charset="0"/>
            </a:rPr>
            <a:t> </a:t>
          </a:r>
          <a:r>
            <a:rPr lang="en-US" dirty="0" err="1">
              <a:solidFill>
                <a:srgbClr val="0000FF"/>
              </a:solidFill>
              <a:latin typeface="Arial" panose="020B0604020202020204" pitchFamily="34" charset="0"/>
              <a:cs typeface="Arial" panose="020B0604020202020204" pitchFamily="34" charset="0"/>
            </a:rPr>
            <a:t>chế</a:t>
          </a:r>
          <a:endParaRPr lang="vi-VN" dirty="0">
            <a:solidFill>
              <a:srgbClr val="0000FF"/>
            </a:solidFill>
            <a:latin typeface="Arial" panose="020B0604020202020204" pitchFamily="34" charset="0"/>
            <a:cs typeface="Arial" panose="020B0604020202020204" pitchFamily="34" charset="0"/>
          </a:endParaRPr>
        </a:p>
      </dgm:t>
    </dgm:pt>
    <dgm:pt modelId="{E34051EB-7A69-4EDA-BC55-B81C8B6A793E}" cxnId="{CA4D01EE-BBB1-4085-9618-D55DECB41026}" type="parTrans">
      <dgm:prSet/>
      <dgm:spPr/>
      <dgm:t>
        <a:bodyPr/>
        <a:lstStyle/>
        <a:p>
          <a:endParaRPr lang="vi-VN">
            <a:latin typeface="Arial" panose="020B0604020202020204" pitchFamily="34" charset="0"/>
            <a:cs typeface="Arial" panose="020B0604020202020204" pitchFamily="34" charset="0"/>
          </a:endParaRPr>
        </a:p>
      </dgm:t>
    </dgm:pt>
    <dgm:pt modelId="{5C2F6E9F-B806-4B05-BAB1-4FD1E0C40823}" cxnId="{CA4D01EE-BBB1-4085-9618-D55DECB41026}" type="sibTrans">
      <dgm:prSet/>
      <dgm:spPr/>
      <dgm:t>
        <a:bodyPr/>
        <a:lstStyle/>
        <a:p>
          <a:endParaRPr lang="vi-VN">
            <a:latin typeface="Arial" panose="020B0604020202020204" pitchFamily="34" charset="0"/>
            <a:cs typeface="Arial" panose="020B0604020202020204" pitchFamily="34" charset="0"/>
          </a:endParaRPr>
        </a:p>
      </dgm:t>
    </dgm:pt>
    <dgm:pt modelId="{6460B24B-4F81-40DB-8A18-B7322B16BADA}">
      <dgm:prSet phldrT="[Text]">
        <dgm:style>
          <a:lnRef idx="2">
            <a:schemeClr val="accent6"/>
          </a:lnRef>
          <a:fillRef idx="1">
            <a:schemeClr val="lt1"/>
          </a:fillRef>
          <a:effectRef idx="0">
            <a:schemeClr val="accent6"/>
          </a:effectRef>
          <a:fontRef idx="minor">
            <a:schemeClr val="dk1"/>
          </a:fontRef>
        </dgm:style>
      </dgm:prSet>
      <dgm:spPr/>
      <dgm:t>
        <a:bodyPr/>
        <a:lstStyle/>
        <a:p>
          <a:pPr>
            <a:lnSpc>
              <a:spcPct val="150000"/>
            </a:lnSpc>
          </a:pPr>
          <a:r>
            <a:rPr lang="en-US" dirty="0" err="1">
              <a:latin typeface="Arial" panose="020B0604020202020204" pitchFamily="34" charset="0"/>
              <a:cs typeface="Arial" panose="020B0604020202020204" pitchFamily="34" charset="0"/>
            </a:rPr>
            <a:t>Khả</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năng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được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hành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động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trong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khuôn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khổ</a:t>
          </a:r>
          <a:r>
            <a:rPr lang="en-US" dirty="0">
              <a:latin typeface="Arial" panose="020B0604020202020204" pitchFamily="34" charset="0"/>
              <a:cs typeface="Arial" panose="020B0604020202020204" pitchFamily="34" charset="0"/>
            </a:rPr>
            <a:t> do </a:t>
          </a:r>
          <a:r>
            <a:rPr lang="en-US" dirty="0" err="1">
              <a:latin typeface="Arial" panose="020B0604020202020204" pitchFamily="34" charset="0"/>
              <a:cs typeface="Arial" panose="020B0604020202020204" pitchFamily="34" charset="0"/>
            </a:rPr>
            <a:t>pháp</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luật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quy</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định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trước</a:t>
          </a:r>
          <a:endParaRPr lang="vi-VN" dirty="0">
            <a:latin typeface="Arial" panose="020B0604020202020204" pitchFamily="34" charset="0"/>
            <a:cs typeface="Arial" panose="020B0604020202020204" pitchFamily="34" charset="0"/>
          </a:endParaRPr>
        </a:p>
      </dgm:t>
    </dgm:pt>
    <dgm:pt modelId="{ED20E73D-3E93-4BD5-8A7F-E3C88C562C2A}" cxnId="{CFA5C248-9E9D-4394-9E36-DEFFB8BDE89C}" type="parTrans">
      <dgm:prSet/>
      <dgm:spPr/>
      <dgm:t>
        <a:bodyPr/>
        <a:lstStyle/>
        <a:p>
          <a:endParaRPr lang="vi-VN">
            <a:latin typeface="Arial" panose="020B0604020202020204" pitchFamily="34" charset="0"/>
            <a:cs typeface="Arial" panose="020B0604020202020204" pitchFamily="34" charset="0"/>
          </a:endParaRPr>
        </a:p>
      </dgm:t>
    </dgm:pt>
    <dgm:pt modelId="{2D518A4A-CBF9-4C87-BDFF-B2A111E67789}" cxnId="{CFA5C248-9E9D-4394-9E36-DEFFB8BDE89C}" type="sibTrans">
      <dgm:prSet/>
      <dgm:spPr/>
      <dgm:t>
        <a:bodyPr/>
        <a:lstStyle/>
        <a:p>
          <a:endParaRPr lang="vi-VN">
            <a:latin typeface="Arial" panose="020B0604020202020204" pitchFamily="34" charset="0"/>
            <a:cs typeface="Arial" panose="020B0604020202020204" pitchFamily="34" charset="0"/>
          </a:endParaRPr>
        </a:p>
      </dgm:t>
    </dgm:pt>
    <dgm:pt modelId="{55EBDF53-8AEE-4D0F-9168-B2AE72D24809}">
      <dgm:prSet phldrT="[Text]">
        <dgm:style>
          <a:lnRef idx="2">
            <a:schemeClr val="accent6"/>
          </a:lnRef>
          <a:fillRef idx="1">
            <a:schemeClr val="lt1"/>
          </a:fillRef>
          <a:effectRef idx="0">
            <a:schemeClr val="accent6"/>
          </a:effectRef>
          <a:fontRef idx="minor">
            <a:schemeClr val="dk1"/>
          </a:fontRef>
        </dgm:style>
      </dgm:prSet>
      <dgm:spPr/>
      <dgm:t>
        <a:bodyPr/>
        <a:lstStyle/>
        <a:p>
          <a:pPr>
            <a:lnSpc>
              <a:spcPct val="150000"/>
            </a:lnSpc>
          </a:pPr>
          <a:r>
            <a:rPr lang="en-US" dirty="0" err="1">
              <a:latin typeface="Arial" panose="020B0604020202020204" pitchFamily="34" charset="0"/>
              <a:cs typeface="Arial" panose="020B0604020202020204" pitchFamily="34" charset="0"/>
            </a:rPr>
            <a:t>Khả</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năng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yêu</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cầu</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bên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kia</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thực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hiện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nghĩa</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vụ</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của</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họ</a:t>
          </a:r>
          <a:endParaRPr lang="vi-VN" dirty="0">
            <a:latin typeface="Arial" panose="020B0604020202020204" pitchFamily="34" charset="0"/>
            <a:cs typeface="Arial" panose="020B0604020202020204" pitchFamily="34" charset="0"/>
          </a:endParaRPr>
        </a:p>
      </dgm:t>
    </dgm:pt>
    <dgm:pt modelId="{1BC8A650-AC49-42D0-8CFD-8C1B281A4191}" cxnId="{9F2E4C39-87DF-49D7-A36A-2054D50A60DA}" type="parTrans">
      <dgm:prSet/>
      <dgm:spPr/>
      <dgm:t>
        <a:bodyPr/>
        <a:lstStyle/>
        <a:p>
          <a:endParaRPr lang="vi-VN">
            <a:latin typeface="Arial" panose="020B0604020202020204" pitchFamily="34" charset="0"/>
            <a:cs typeface="Arial" panose="020B0604020202020204" pitchFamily="34" charset="0"/>
          </a:endParaRPr>
        </a:p>
      </dgm:t>
    </dgm:pt>
    <dgm:pt modelId="{3229CECA-0668-45FB-B4DE-143039EB7DC2}" cxnId="{9F2E4C39-87DF-49D7-A36A-2054D50A60DA}" type="sibTrans">
      <dgm:prSet/>
      <dgm:spPr/>
      <dgm:t>
        <a:bodyPr/>
        <a:lstStyle/>
        <a:p>
          <a:endParaRPr lang="vi-VN">
            <a:latin typeface="Arial" panose="020B0604020202020204" pitchFamily="34" charset="0"/>
            <a:cs typeface="Arial" panose="020B0604020202020204" pitchFamily="34" charset="0"/>
          </a:endParaRPr>
        </a:p>
      </dgm:t>
    </dgm:pt>
    <dgm:pt modelId="{DF0F322B-5C81-49FC-BCCD-6F444762FBA7}">
      <dgm:prSet phldrT="[Text]">
        <dgm:style>
          <a:lnRef idx="2">
            <a:schemeClr val="accent6"/>
          </a:lnRef>
          <a:fillRef idx="1">
            <a:schemeClr val="lt1"/>
          </a:fillRef>
          <a:effectRef idx="0">
            <a:schemeClr val="accent6"/>
          </a:effectRef>
          <a:fontRef idx="minor">
            <a:schemeClr val="dk1"/>
          </a:fontRef>
        </dgm:style>
      </dgm:prSet>
      <dgm:spPr/>
      <dgm:t>
        <a:bodyPr/>
        <a:lstStyle/>
        <a:p>
          <a:r>
            <a:rPr lang="en-US" dirty="0" err="1">
              <a:solidFill>
                <a:schemeClr val="tx1"/>
              </a:solidFill>
              <a:latin typeface="Arial" panose="020B0604020202020204" pitchFamily="34" charset="0"/>
              <a:cs typeface="Arial" panose="020B0604020202020204" pitchFamily="34" charset="0"/>
            </a:rPr>
            <a:t>Khả</a:t>
          </a:r>
          <a:r>
            <a:rPr lang="en-US" dirty="0">
              <a:solidFill>
                <a:schemeClr val="tx1"/>
              </a:solidFill>
              <a:latin typeface="Arial" panose="020B0604020202020204" pitchFamily="34" charset="0"/>
              <a:cs typeface="Arial" panose="020B0604020202020204" pitchFamily="34" charset="0"/>
            </a:rPr>
            <a:t> </a:t>
          </a:r>
          <a:r>
            <a:rPr lang="en-US" dirty="0" err="1">
              <a:solidFill>
                <a:schemeClr val="tx1"/>
              </a:solidFill>
              <a:latin typeface="Arial" panose="020B0604020202020204" pitchFamily="34" charset="0"/>
              <a:cs typeface="Arial" panose="020B0604020202020204" pitchFamily="34" charset="0"/>
            </a:rPr>
            <a:t>năng</a:t>
          </a:r>
          <a:r>
            <a:rPr lang="en-US" dirty="0">
              <a:solidFill>
                <a:schemeClr val="tx1"/>
              </a:solidFill>
              <a:latin typeface="Arial" panose="020B0604020202020204" pitchFamily="34" charset="0"/>
              <a:cs typeface="Arial" panose="020B0604020202020204" pitchFamily="34" charset="0"/>
            </a:rPr>
            <a:t> </a:t>
          </a:r>
          <a:r>
            <a:rPr lang="en-US" dirty="0" err="1">
              <a:solidFill>
                <a:schemeClr val="tx1"/>
              </a:solidFill>
              <a:latin typeface="Arial" panose="020B0604020202020204" pitchFamily="34" charset="0"/>
              <a:cs typeface="Arial" panose="020B0604020202020204" pitchFamily="34" charset="0"/>
            </a:rPr>
            <a:t>yêu</a:t>
          </a:r>
          <a:r>
            <a:rPr lang="en-US" dirty="0">
              <a:solidFill>
                <a:schemeClr val="tx1"/>
              </a:solidFill>
              <a:latin typeface="Arial" panose="020B0604020202020204" pitchFamily="34" charset="0"/>
              <a:cs typeface="Arial" panose="020B0604020202020204" pitchFamily="34" charset="0"/>
            </a:rPr>
            <a:t> </a:t>
          </a:r>
          <a:r>
            <a:rPr lang="en-US" dirty="0" err="1">
              <a:solidFill>
                <a:schemeClr val="tx1"/>
              </a:solidFill>
              <a:latin typeface="Arial" panose="020B0604020202020204" pitchFamily="34" charset="0"/>
              <a:cs typeface="Arial" panose="020B0604020202020204" pitchFamily="34" charset="0"/>
            </a:rPr>
            <a:t>cầu</a:t>
          </a:r>
          <a:r>
            <a:rPr lang="en-US" dirty="0">
              <a:solidFill>
                <a:schemeClr val="tx1"/>
              </a:solidFill>
              <a:latin typeface="Arial" panose="020B0604020202020204" pitchFamily="34" charset="0"/>
              <a:cs typeface="Arial" panose="020B0604020202020204" pitchFamily="34" charset="0"/>
            </a:rPr>
            <a:t> CQNN </a:t>
          </a:r>
          <a:r>
            <a:rPr lang="en-US" dirty="0" err="1">
              <a:solidFill>
                <a:schemeClr val="tx1"/>
              </a:solidFill>
              <a:latin typeface="Arial" panose="020B0604020202020204" pitchFamily="34" charset="0"/>
              <a:cs typeface="Arial" panose="020B0604020202020204" pitchFamily="34" charset="0"/>
            </a:rPr>
            <a:t>bảo</a:t>
          </a:r>
          <a:r>
            <a:rPr lang="en-US" dirty="0">
              <a:solidFill>
                <a:schemeClr val="tx1"/>
              </a:solidFill>
              <a:latin typeface="Arial" panose="020B0604020202020204" pitchFamily="34" charset="0"/>
              <a:cs typeface="Arial" panose="020B0604020202020204" pitchFamily="34" charset="0"/>
            </a:rPr>
            <a:t> </a:t>
          </a:r>
          <a:r>
            <a:rPr lang="en-US" dirty="0" err="1">
              <a:solidFill>
                <a:schemeClr val="tx1"/>
              </a:solidFill>
              <a:latin typeface="Arial" panose="020B0604020202020204" pitchFamily="34" charset="0"/>
              <a:cs typeface="Arial" panose="020B0604020202020204" pitchFamily="34" charset="0"/>
            </a:rPr>
            <a:t>vệ</a:t>
          </a:r>
          <a:r>
            <a:rPr lang="en-US" dirty="0">
              <a:solidFill>
                <a:schemeClr val="tx1"/>
              </a:solidFill>
              <a:latin typeface="Arial" panose="020B0604020202020204" pitchFamily="34" charset="0"/>
              <a:cs typeface="Arial" panose="020B0604020202020204" pitchFamily="34" charset="0"/>
            </a:rPr>
            <a:t> </a:t>
          </a:r>
          <a:r>
            <a:rPr lang="en-US" dirty="0" err="1">
              <a:solidFill>
                <a:schemeClr val="tx1"/>
              </a:solidFill>
              <a:latin typeface="Arial" panose="020B0604020202020204" pitchFamily="34" charset="0"/>
              <a:cs typeface="Arial" panose="020B0604020202020204" pitchFamily="34" charset="0"/>
            </a:rPr>
            <a:t>quyền</a:t>
          </a:r>
          <a:r>
            <a:rPr lang="en-US" dirty="0">
              <a:solidFill>
                <a:schemeClr val="tx1"/>
              </a:solidFill>
              <a:latin typeface="Arial" panose="020B0604020202020204" pitchFamily="34" charset="0"/>
              <a:cs typeface="Arial" panose="020B0604020202020204" pitchFamily="34" charset="0"/>
            </a:rPr>
            <a:t> </a:t>
          </a:r>
          <a:r>
            <a:rPr lang="en-US" dirty="0" err="1">
              <a:solidFill>
                <a:schemeClr val="tx1"/>
              </a:solidFill>
              <a:latin typeface="Arial" panose="020B0604020202020204" pitchFamily="34" charset="0"/>
              <a:cs typeface="Arial" panose="020B0604020202020204" pitchFamily="34" charset="0"/>
            </a:rPr>
            <a:t>và</a:t>
          </a:r>
          <a:r>
            <a:rPr lang="en-US" dirty="0">
              <a:solidFill>
                <a:schemeClr val="tx1"/>
              </a:solidFill>
              <a:latin typeface="Arial" panose="020B0604020202020204" pitchFamily="34" charset="0"/>
              <a:cs typeface="Arial" panose="020B0604020202020204" pitchFamily="34" charset="0"/>
            </a:rPr>
            <a:t> </a:t>
          </a:r>
          <a:r>
            <a:rPr lang="en-US" dirty="0" err="1">
              <a:solidFill>
                <a:schemeClr val="tx1"/>
              </a:solidFill>
              <a:latin typeface="Arial" panose="020B0604020202020204" pitchFamily="34" charset="0"/>
              <a:cs typeface="Arial" panose="020B0604020202020204" pitchFamily="34" charset="0"/>
            </a:rPr>
            <a:t>lợib</a:t>
          </a:r>
          <a:r>
            <a:rPr lang="en-US" dirty="0">
              <a:solidFill>
                <a:schemeClr val="tx1"/>
              </a:solidFill>
              <a:latin typeface="Arial" panose="020B0604020202020204" pitchFamily="34" charset="0"/>
              <a:cs typeface="Arial" panose="020B0604020202020204" pitchFamily="34" charset="0"/>
            </a:rPr>
            <a:t> </a:t>
          </a:r>
          <a:r>
            <a:rPr lang="en-US" dirty="0" err="1">
              <a:solidFill>
                <a:schemeClr val="tx1"/>
              </a:solidFill>
              <a:latin typeface="Arial" panose="020B0604020202020204" pitchFamily="34" charset="0"/>
              <a:cs typeface="Arial" panose="020B0604020202020204" pitchFamily="34" charset="0"/>
            </a:rPr>
            <a:t>ích</a:t>
          </a:r>
          <a:r>
            <a:rPr lang="en-US" dirty="0">
              <a:solidFill>
                <a:schemeClr val="tx1"/>
              </a:solidFill>
              <a:latin typeface="Arial" panose="020B0604020202020204" pitchFamily="34" charset="0"/>
              <a:cs typeface="Arial" panose="020B0604020202020204" pitchFamily="34" charset="0"/>
            </a:rPr>
            <a:t> </a:t>
          </a:r>
          <a:r>
            <a:rPr lang="en-US" dirty="0" err="1">
              <a:solidFill>
                <a:schemeClr val="tx1"/>
              </a:solidFill>
              <a:latin typeface="Arial" panose="020B0604020202020204" pitchFamily="34" charset="0"/>
              <a:cs typeface="Arial" panose="020B0604020202020204" pitchFamily="34" charset="0"/>
            </a:rPr>
            <a:t>hợp</a:t>
          </a:r>
          <a:r>
            <a:rPr lang="en-US" dirty="0">
              <a:solidFill>
                <a:schemeClr val="tx1"/>
              </a:solidFill>
              <a:latin typeface="Arial" panose="020B0604020202020204" pitchFamily="34" charset="0"/>
              <a:cs typeface="Arial" panose="020B0604020202020204" pitchFamily="34" charset="0"/>
            </a:rPr>
            <a:t> </a:t>
          </a:r>
          <a:r>
            <a:rPr lang="en-US" dirty="0" err="1">
              <a:solidFill>
                <a:schemeClr val="tx1"/>
              </a:solidFill>
              <a:latin typeface="Arial" panose="020B0604020202020204" pitchFamily="34" charset="0"/>
              <a:cs typeface="Arial" panose="020B0604020202020204" pitchFamily="34" charset="0"/>
            </a:rPr>
            <a:t>pháp</a:t>
          </a:r>
          <a:r>
            <a:rPr lang="en-US" dirty="0">
              <a:solidFill>
                <a:schemeClr val="tx1"/>
              </a:solidFill>
              <a:latin typeface="Arial" panose="020B0604020202020204" pitchFamily="34" charset="0"/>
              <a:cs typeface="Arial" panose="020B0604020202020204" pitchFamily="34" charset="0"/>
            </a:rPr>
            <a:t> </a:t>
          </a:r>
          <a:r>
            <a:rPr lang="en-US" dirty="0" err="1">
              <a:solidFill>
                <a:schemeClr val="tx1"/>
              </a:solidFill>
              <a:latin typeface="Arial" panose="020B0604020202020204" pitchFamily="34" charset="0"/>
              <a:cs typeface="Arial" panose="020B0604020202020204" pitchFamily="34" charset="0"/>
            </a:rPr>
            <a:t>của</a:t>
          </a:r>
          <a:r>
            <a:rPr lang="en-US" dirty="0">
              <a:solidFill>
                <a:schemeClr val="tx1"/>
              </a:solidFill>
              <a:latin typeface="Arial" panose="020B0604020202020204" pitchFamily="34" charset="0"/>
              <a:cs typeface="Arial" panose="020B0604020202020204" pitchFamily="34" charset="0"/>
            </a:rPr>
            <a:t> </a:t>
          </a:r>
          <a:r>
            <a:rPr lang="en-US" dirty="0" err="1">
              <a:solidFill>
                <a:schemeClr val="tx1"/>
              </a:solidFill>
              <a:latin typeface="Arial" panose="020B0604020202020204" pitchFamily="34" charset="0"/>
              <a:cs typeface="Arial" panose="020B0604020202020204" pitchFamily="34" charset="0"/>
            </a:rPr>
            <a:t>mình</a:t>
          </a:r>
          <a:endParaRPr lang="vi-VN" dirty="0">
            <a:solidFill>
              <a:schemeClr val="tx1"/>
            </a:solidFill>
            <a:latin typeface="Arial" panose="020B0604020202020204" pitchFamily="34" charset="0"/>
            <a:cs typeface="Arial" panose="020B0604020202020204" pitchFamily="34" charset="0"/>
          </a:endParaRPr>
        </a:p>
      </dgm:t>
    </dgm:pt>
    <dgm:pt modelId="{DD63C953-0D6D-436E-8861-7AE4BB8000AF}" cxnId="{08234967-5FF3-4CCF-95C2-E00A9EC916CE}" type="parTrans">
      <dgm:prSet/>
      <dgm:spPr/>
      <dgm:t>
        <a:bodyPr/>
        <a:lstStyle/>
        <a:p>
          <a:endParaRPr lang="vi-VN">
            <a:latin typeface="Arial" panose="020B0604020202020204" pitchFamily="34" charset="0"/>
            <a:cs typeface="Arial" panose="020B0604020202020204" pitchFamily="34" charset="0"/>
          </a:endParaRPr>
        </a:p>
      </dgm:t>
    </dgm:pt>
    <dgm:pt modelId="{D918F73A-A009-4AE9-8FB0-EA8C78CA067D}" cxnId="{08234967-5FF3-4CCF-95C2-E00A9EC916CE}" type="sibTrans">
      <dgm:prSet/>
      <dgm:spPr/>
      <dgm:t>
        <a:bodyPr/>
        <a:lstStyle/>
        <a:p>
          <a:endParaRPr lang="vi-VN">
            <a:latin typeface="Arial" panose="020B0604020202020204" pitchFamily="34" charset="0"/>
            <a:cs typeface="Arial" panose="020B0604020202020204" pitchFamily="34" charset="0"/>
          </a:endParaRPr>
        </a:p>
      </dgm:t>
    </dgm:pt>
    <dgm:pt modelId="{79DC119B-2C24-488A-9F5F-2F10E52F5344}" type="pres">
      <dgm:prSet presAssocID="{53981455-9543-4D48-BCCF-50171A2C1641}" presName="composite" presStyleCnt="0">
        <dgm:presLayoutVars>
          <dgm:chMax val="1"/>
          <dgm:dir/>
          <dgm:resizeHandles val="exact"/>
        </dgm:presLayoutVars>
      </dgm:prSet>
      <dgm:spPr/>
      <dgm:t>
        <a:bodyPr/>
        <a:lstStyle/>
        <a:p>
          <a:endParaRPr lang="en-US"/>
        </a:p>
      </dgm:t>
    </dgm:pt>
    <dgm:pt modelId="{C9698B89-F554-42A1-95CF-8FC563F7FD17}" type="pres">
      <dgm:prSet presAssocID="{BE968BA2-2D3C-454B-8061-39D62972776E}" presName="roof" presStyleLbl="dkBgShp" presStyleIdx="0" presStyleCnt="2"/>
      <dgm:spPr/>
      <dgm:t>
        <a:bodyPr/>
        <a:lstStyle/>
        <a:p>
          <a:endParaRPr lang="en-US"/>
        </a:p>
      </dgm:t>
    </dgm:pt>
    <dgm:pt modelId="{95FD2D31-B005-446F-B3BD-F527AA837634}" type="pres">
      <dgm:prSet presAssocID="{BE968BA2-2D3C-454B-8061-39D62972776E}" presName="pillars" presStyleCnt="0"/>
      <dgm:spPr/>
    </dgm:pt>
    <dgm:pt modelId="{4D9DB8AA-A9F3-48EC-8C46-F5FAEED9ED9F}" type="pres">
      <dgm:prSet presAssocID="{BE968BA2-2D3C-454B-8061-39D62972776E}" presName="pillar1" presStyleLbl="node1" presStyleIdx="0" presStyleCnt="3">
        <dgm:presLayoutVars>
          <dgm:bulletEnabled val="1"/>
        </dgm:presLayoutVars>
      </dgm:prSet>
      <dgm:spPr/>
      <dgm:t>
        <a:bodyPr/>
        <a:lstStyle/>
        <a:p>
          <a:endParaRPr lang="en-US"/>
        </a:p>
      </dgm:t>
    </dgm:pt>
    <dgm:pt modelId="{5C8A270A-7847-4602-AB02-D4317AD141F8}" type="pres">
      <dgm:prSet presAssocID="{55EBDF53-8AEE-4D0F-9168-B2AE72D24809}" presName="pillarX" presStyleLbl="node1" presStyleIdx="1" presStyleCnt="3" custScaleX="100098">
        <dgm:presLayoutVars>
          <dgm:bulletEnabled val="1"/>
        </dgm:presLayoutVars>
      </dgm:prSet>
      <dgm:spPr/>
      <dgm:t>
        <a:bodyPr/>
        <a:lstStyle/>
        <a:p>
          <a:endParaRPr lang="en-US"/>
        </a:p>
      </dgm:t>
    </dgm:pt>
    <dgm:pt modelId="{2FD7A07C-A89B-4FF0-A2B8-E1024296063F}" type="pres">
      <dgm:prSet presAssocID="{DF0F322B-5C81-49FC-BCCD-6F444762FBA7}" presName="pillarX" presStyleLbl="node1" presStyleIdx="2" presStyleCnt="3">
        <dgm:presLayoutVars>
          <dgm:bulletEnabled val="1"/>
        </dgm:presLayoutVars>
      </dgm:prSet>
      <dgm:spPr/>
      <dgm:t>
        <a:bodyPr/>
        <a:lstStyle/>
        <a:p>
          <a:endParaRPr lang="en-US"/>
        </a:p>
      </dgm:t>
    </dgm:pt>
    <dgm:pt modelId="{9A2316F5-01C3-43A0-9EC5-AD5C5EFACA14}" type="pres">
      <dgm:prSet presAssocID="{BE968BA2-2D3C-454B-8061-39D62972776E}" presName="base" presStyleLbl="dkBgShp" presStyleIdx="1" presStyleCnt="2"/>
      <dgm:spPr/>
    </dgm:pt>
  </dgm:ptLst>
  <dgm:cxnLst>
    <dgm:cxn modelId="{CFA5C248-9E9D-4394-9E36-DEFFB8BDE89C}" srcId="{BE968BA2-2D3C-454B-8061-39D62972776E}" destId="{6460B24B-4F81-40DB-8A18-B7322B16BADA}" srcOrd="0" destOrd="0" parTransId="{ED20E73D-3E93-4BD5-8A7F-E3C88C562C2A}" sibTransId="{2D518A4A-CBF9-4C87-BDFF-B2A111E67789}"/>
    <dgm:cxn modelId="{F29600C9-CFFB-4EEB-AC47-4DDFFB5030F4}" type="presOf" srcId="{6460B24B-4F81-40DB-8A18-B7322B16BADA}" destId="{4D9DB8AA-A9F3-48EC-8C46-F5FAEED9ED9F}" srcOrd="0" destOrd="0" presId="urn:microsoft.com/office/officeart/2005/8/layout/hList3"/>
    <dgm:cxn modelId="{9F2E4C39-87DF-49D7-A36A-2054D50A60DA}" srcId="{BE968BA2-2D3C-454B-8061-39D62972776E}" destId="{55EBDF53-8AEE-4D0F-9168-B2AE72D24809}" srcOrd="1" destOrd="0" parTransId="{1BC8A650-AC49-42D0-8CFD-8C1B281A4191}" sibTransId="{3229CECA-0668-45FB-B4DE-143039EB7DC2}"/>
    <dgm:cxn modelId="{A08922DE-06D4-47E9-B002-D284B9B43712}" type="presOf" srcId="{BE968BA2-2D3C-454B-8061-39D62972776E}" destId="{C9698B89-F554-42A1-95CF-8FC563F7FD17}" srcOrd="0" destOrd="0" presId="urn:microsoft.com/office/officeart/2005/8/layout/hList3"/>
    <dgm:cxn modelId="{E01142BD-F6AD-4505-9C22-414CCEA285C7}" type="presOf" srcId="{55EBDF53-8AEE-4D0F-9168-B2AE72D24809}" destId="{5C8A270A-7847-4602-AB02-D4317AD141F8}" srcOrd="0" destOrd="0" presId="urn:microsoft.com/office/officeart/2005/8/layout/hList3"/>
    <dgm:cxn modelId="{08234967-5FF3-4CCF-95C2-E00A9EC916CE}" srcId="{BE968BA2-2D3C-454B-8061-39D62972776E}" destId="{DF0F322B-5C81-49FC-BCCD-6F444762FBA7}" srcOrd="2" destOrd="0" parTransId="{DD63C953-0D6D-436E-8861-7AE4BB8000AF}" sibTransId="{D918F73A-A009-4AE9-8FB0-EA8C78CA067D}"/>
    <dgm:cxn modelId="{E4534BC5-A856-4E85-AA44-48A8368889FB}" type="presOf" srcId="{53981455-9543-4D48-BCCF-50171A2C1641}" destId="{79DC119B-2C24-488A-9F5F-2F10E52F5344}" srcOrd="0" destOrd="0" presId="urn:microsoft.com/office/officeart/2005/8/layout/hList3"/>
    <dgm:cxn modelId="{CA4D01EE-BBB1-4085-9618-D55DECB41026}" srcId="{53981455-9543-4D48-BCCF-50171A2C1641}" destId="{BE968BA2-2D3C-454B-8061-39D62972776E}" srcOrd="0" destOrd="0" parTransId="{E34051EB-7A69-4EDA-BC55-B81C8B6A793E}" sibTransId="{5C2F6E9F-B806-4B05-BAB1-4FD1E0C40823}"/>
    <dgm:cxn modelId="{652572CA-C70E-44DB-9EB0-35C91654F1F5}" type="presOf" srcId="{DF0F322B-5C81-49FC-BCCD-6F444762FBA7}" destId="{2FD7A07C-A89B-4FF0-A2B8-E1024296063F}" srcOrd="0" destOrd="0" presId="urn:microsoft.com/office/officeart/2005/8/layout/hList3"/>
    <dgm:cxn modelId="{375757B8-67AC-40F2-929C-91E4ED91FB54}" type="presParOf" srcId="{79DC119B-2C24-488A-9F5F-2F10E52F5344}" destId="{C9698B89-F554-42A1-95CF-8FC563F7FD17}" srcOrd="0" destOrd="0" presId="urn:microsoft.com/office/officeart/2005/8/layout/hList3"/>
    <dgm:cxn modelId="{F2D77CDC-A08A-466B-9940-8E0DD0ED8842}" type="presParOf" srcId="{79DC119B-2C24-488A-9F5F-2F10E52F5344}" destId="{95FD2D31-B005-446F-B3BD-F527AA837634}" srcOrd="1" destOrd="0" presId="urn:microsoft.com/office/officeart/2005/8/layout/hList3"/>
    <dgm:cxn modelId="{DD5CEC02-92BF-45BE-8CCE-891AED96ED3C}" type="presParOf" srcId="{95FD2D31-B005-446F-B3BD-F527AA837634}" destId="{4D9DB8AA-A9F3-48EC-8C46-F5FAEED9ED9F}" srcOrd="0" destOrd="0" presId="urn:microsoft.com/office/officeart/2005/8/layout/hList3"/>
    <dgm:cxn modelId="{2F244EB0-5299-4D98-9B67-40A4B3AD4AC2}" type="presParOf" srcId="{95FD2D31-B005-446F-B3BD-F527AA837634}" destId="{5C8A270A-7847-4602-AB02-D4317AD141F8}" srcOrd="1" destOrd="0" presId="urn:microsoft.com/office/officeart/2005/8/layout/hList3"/>
    <dgm:cxn modelId="{69230C06-B877-4B45-849F-C89A9E471D22}" type="presParOf" srcId="{95FD2D31-B005-446F-B3BD-F527AA837634}" destId="{2FD7A07C-A89B-4FF0-A2B8-E1024296063F}" srcOrd="2" destOrd="0" presId="urn:microsoft.com/office/officeart/2005/8/layout/hList3"/>
    <dgm:cxn modelId="{FB52EF75-5C03-47A0-9F58-E02B892A2D5E}" type="presParOf" srcId="{79DC119B-2C24-488A-9F5F-2F10E52F5344}" destId="{9A2316F5-01C3-43A0-9EC5-AD5C5EFACA14}" srcOrd="2" destOrd="0" presId="urn:microsoft.com/office/officeart/2005/8/layout/h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07C8BB1-3466-47CD-B596-E740921E49F6}" type="doc">
      <dgm:prSet loTypeId="urn:microsoft.com/office/officeart/2005/8/layout/chevron2" loCatId="list" qsTypeId="urn:microsoft.com/office/officeart/2005/8/quickstyle/3d3" qsCatId="3D" csTypeId="urn:microsoft.com/office/officeart/2005/8/colors/colorful1#34" csCatId="colorful" phldr="1"/>
      <dgm:spPr/>
      <dgm:t>
        <a:bodyPr/>
        <a:lstStyle/>
        <a:p>
          <a:endParaRPr lang="vi-VN"/>
        </a:p>
      </dgm:t>
    </dgm:pt>
    <dgm:pt modelId="{D9B59941-E696-455B-A9BF-F0CBD8960F00}">
      <dgm:prSet phldrT="[Text]"/>
      <dgm:spPr/>
      <dgm:t>
        <a:bodyPr/>
        <a:lstStyle/>
        <a:p>
          <a:r>
            <a:rPr lang="en-US" dirty="0"/>
            <a:t>1</a:t>
          </a:r>
          <a:endParaRPr lang="vi-VN" dirty="0"/>
        </a:p>
      </dgm:t>
    </dgm:pt>
    <dgm:pt modelId="{1D3ADFEC-990A-4177-B72F-C9F72761CA92}" cxnId="{9B383058-1987-40CB-A320-16FAD04CB464}" type="parTrans">
      <dgm:prSet/>
      <dgm:spPr/>
      <dgm:t>
        <a:bodyPr/>
        <a:lstStyle/>
        <a:p>
          <a:endParaRPr lang="vi-VN"/>
        </a:p>
      </dgm:t>
    </dgm:pt>
    <dgm:pt modelId="{CD2EF7E2-541A-4849-BFA1-DA81383E1712}" cxnId="{9B383058-1987-40CB-A320-16FAD04CB464}" type="sibTrans">
      <dgm:prSet/>
      <dgm:spPr/>
      <dgm:t>
        <a:bodyPr/>
        <a:lstStyle/>
        <a:p>
          <a:endParaRPr lang="vi-VN"/>
        </a:p>
      </dgm:t>
    </dgm:pt>
    <dgm:pt modelId="{4733BD10-2506-4A46-8F88-8045615CAA1B}">
      <dgm:prSet phldrT="[Text]">
        <dgm:style>
          <a:lnRef idx="1">
            <a:schemeClr val="accent2"/>
          </a:lnRef>
          <a:fillRef idx="2">
            <a:schemeClr val="accent2"/>
          </a:fillRef>
          <a:effectRef idx="1">
            <a:schemeClr val="accent2"/>
          </a:effectRef>
          <a:fontRef idx="minor">
            <a:schemeClr val="dk1"/>
          </a:fontRef>
        </dgm:style>
      </dgm:prSet>
      <dgm:spPr/>
      <dgm:t>
        <a:bodyPr/>
        <a:lstStyle/>
        <a:p>
          <a:r>
            <a:rPr lang="en-US" dirty="0" err="1"/>
            <a:t>Thể</a:t>
          </a:r>
          <a:r>
            <a:rPr lang="en-US" dirty="0"/>
            <a:t> </a:t>
          </a:r>
          <a:r>
            <a:rPr lang="en-US" dirty="0" err="1"/>
            <a:t>hiện</a:t>
          </a:r>
          <a:r>
            <a:rPr lang="en-US" dirty="0"/>
            <a:t> ý </a:t>
          </a:r>
          <a:r>
            <a:rPr lang="en-US" dirty="0" err="1"/>
            <a:t>chí</a:t>
          </a:r>
          <a:r>
            <a:rPr lang="en-US" dirty="0"/>
            <a:t> </a:t>
          </a:r>
          <a:r>
            <a:rPr lang="en-US" dirty="0" err="1"/>
            <a:t>của</a:t>
          </a:r>
          <a:r>
            <a:rPr lang="en-US" dirty="0"/>
            <a:t> </a:t>
          </a:r>
          <a:r>
            <a:rPr lang="en-US" dirty="0" err="1"/>
            <a:t>nhà</a:t>
          </a:r>
          <a:r>
            <a:rPr lang="en-US" dirty="0"/>
            <a:t> </a:t>
          </a:r>
          <a:r>
            <a:rPr lang="en-US" dirty="0" err="1"/>
            <a:t>nước</a:t>
          </a:r>
          <a:endParaRPr lang="vi-VN" dirty="0"/>
        </a:p>
      </dgm:t>
    </dgm:pt>
    <dgm:pt modelId="{6D5BA37E-D8D7-49DF-A2E2-9606CFACA673}" cxnId="{2BE06D0D-FB03-468B-BBE8-A80F1CF590EC}" type="parTrans">
      <dgm:prSet/>
      <dgm:spPr/>
      <dgm:t>
        <a:bodyPr/>
        <a:lstStyle/>
        <a:p>
          <a:endParaRPr lang="vi-VN"/>
        </a:p>
      </dgm:t>
    </dgm:pt>
    <dgm:pt modelId="{135DF392-23C1-4682-9BEA-0B72B7A5654B}" cxnId="{2BE06D0D-FB03-468B-BBE8-A80F1CF590EC}" type="sibTrans">
      <dgm:prSet/>
      <dgm:spPr/>
      <dgm:t>
        <a:bodyPr/>
        <a:lstStyle/>
        <a:p>
          <a:endParaRPr lang="vi-VN"/>
        </a:p>
      </dgm:t>
    </dgm:pt>
    <dgm:pt modelId="{1887660A-3BCD-43FA-BB98-1E93627F378C}">
      <dgm:prSet phldrT="[Text]"/>
      <dgm:spPr/>
      <dgm:t>
        <a:bodyPr/>
        <a:lstStyle/>
        <a:p>
          <a:r>
            <a:rPr lang="en-US" dirty="0"/>
            <a:t>2</a:t>
          </a:r>
          <a:endParaRPr lang="vi-VN" dirty="0"/>
        </a:p>
      </dgm:t>
    </dgm:pt>
    <dgm:pt modelId="{73668185-D3C8-43E4-AB41-CDAB12766165}" cxnId="{F1DA582F-2423-4F0D-BFCE-9531D2A89FA3}" type="parTrans">
      <dgm:prSet/>
      <dgm:spPr/>
      <dgm:t>
        <a:bodyPr/>
        <a:lstStyle/>
        <a:p>
          <a:endParaRPr lang="vi-VN"/>
        </a:p>
      </dgm:t>
    </dgm:pt>
    <dgm:pt modelId="{628FEE43-095C-4234-8181-7CC20A99DF7B}" cxnId="{F1DA582F-2423-4F0D-BFCE-9531D2A89FA3}" type="sibTrans">
      <dgm:prSet/>
      <dgm:spPr/>
      <dgm:t>
        <a:bodyPr/>
        <a:lstStyle/>
        <a:p>
          <a:endParaRPr lang="vi-VN"/>
        </a:p>
      </dgm:t>
    </dgm:pt>
    <dgm:pt modelId="{00425088-2793-4934-87E0-D6BAC9DD89D1}">
      <dgm:prSet phldrT="[Text]">
        <dgm:style>
          <a:lnRef idx="1">
            <a:schemeClr val="accent3"/>
          </a:lnRef>
          <a:fillRef idx="2">
            <a:schemeClr val="accent3"/>
          </a:fillRef>
          <a:effectRef idx="1">
            <a:schemeClr val="accent3"/>
          </a:effectRef>
          <a:fontRef idx="minor">
            <a:schemeClr val="dk1"/>
          </a:fontRef>
        </dgm:style>
      </dgm:prSet>
      <dgm:spPr/>
      <dgm:t>
        <a:bodyPr/>
        <a:lstStyle/>
        <a:p>
          <a:r>
            <a:rPr lang="en-US" dirty="0" err="1"/>
            <a:t>Mang</a:t>
          </a:r>
          <a:r>
            <a:rPr lang="en-US" dirty="0"/>
            <a:t> </a:t>
          </a:r>
          <a:r>
            <a:rPr lang="en-US" dirty="0" err="1"/>
            <a:t>tính</a:t>
          </a:r>
          <a:r>
            <a:rPr lang="en-US" dirty="0"/>
            <a:t> </a:t>
          </a:r>
          <a:r>
            <a:rPr lang="en-US" dirty="0" err="1"/>
            <a:t>bắt</a:t>
          </a:r>
          <a:r>
            <a:rPr lang="en-US" dirty="0"/>
            <a:t> </a:t>
          </a:r>
          <a:r>
            <a:rPr lang="en-US" dirty="0" err="1"/>
            <a:t>buộc</a:t>
          </a:r>
          <a:r>
            <a:rPr lang="en-US" dirty="0"/>
            <a:t> </a:t>
          </a:r>
          <a:r>
            <a:rPr lang="en-US" dirty="0" err="1"/>
            <a:t>chung</a:t>
          </a:r>
          <a:endParaRPr lang="vi-VN" dirty="0"/>
        </a:p>
      </dgm:t>
    </dgm:pt>
    <dgm:pt modelId="{E348E49B-E916-4A38-B097-4B54F301B4F4}" cxnId="{39F256B8-A5C6-495F-97D7-561C3FB96EE1}" type="parTrans">
      <dgm:prSet/>
      <dgm:spPr/>
      <dgm:t>
        <a:bodyPr/>
        <a:lstStyle/>
        <a:p>
          <a:endParaRPr lang="vi-VN"/>
        </a:p>
      </dgm:t>
    </dgm:pt>
    <dgm:pt modelId="{DF5610CF-14C2-4DB5-9081-42FDC0001188}" cxnId="{39F256B8-A5C6-495F-97D7-561C3FB96EE1}" type="sibTrans">
      <dgm:prSet/>
      <dgm:spPr/>
      <dgm:t>
        <a:bodyPr/>
        <a:lstStyle/>
        <a:p>
          <a:endParaRPr lang="vi-VN"/>
        </a:p>
      </dgm:t>
    </dgm:pt>
    <dgm:pt modelId="{2F342912-BBE5-4637-A363-8EEAAE068803}">
      <dgm:prSet phldrT="[Text]"/>
      <dgm:spPr/>
      <dgm:t>
        <a:bodyPr/>
        <a:lstStyle/>
        <a:p>
          <a:r>
            <a:rPr lang="en-US" dirty="0"/>
            <a:t>3</a:t>
          </a:r>
          <a:endParaRPr lang="vi-VN" dirty="0"/>
        </a:p>
      </dgm:t>
    </dgm:pt>
    <dgm:pt modelId="{AF28C16F-B783-4428-8475-96F8084EB3BF}" cxnId="{B72E90BF-07D7-45F7-B962-5D92EC037848}" type="parTrans">
      <dgm:prSet/>
      <dgm:spPr/>
      <dgm:t>
        <a:bodyPr/>
        <a:lstStyle/>
        <a:p>
          <a:endParaRPr lang="vi-VN"/>
        </a:p>
      </dgm:t>
    </dgm:pt>
    <dgm:pt modelId="{E116B592-BC88-47EA-B718-6A7598E5DC1E}" cxnId="{B72E90BF-07D7-45F7-B962-5D92EC037848}" type="sibTrans">
      <dgm:prSet/>
      <dgm:spPr/>
      <dgm:t>
        <a:bodyPr/>
        <a:lstStyle/>
        <a:p>
          <a:endParaRPr lang="vi-VN"/>
        </a:p>
      </dgm:t>
    </dgm:pt>
    <dgm:pt modelId="{B4F02D21-0F6C-41DA-B760-E6DB3E623BAD}">
      <dgm:prSet phldrT="[Text]">
        <dgm:style>
          <a:lnRef idx="1">
            <a:schemeClr val="accent4"/>
          </a:lnRef>
          <a:fillRef idx="2">
            <a:schemeClr val="accent4"/>
          </a:fillRef>
          <a:effectRef idx="1">
            <a:schemeClr val="accent4"/>
          </a:effectRef>
          <a:fontRef idx="minor">
            <a:schemeClr val="dk1"/>
          </a:fontRef>
        </dgm:style>
      </dgm:prSet>
      <dgm:spPr/>
      <dgm:t>
        <a:bodyPr/>
        <a:lstStyle/>
        <a:p>
          <a:r>
            <a:rPr lang="en-US" dirty="0" err="1"/>
            <a:t>Được</a:t>
          </a:r>
          <a:r>
            <a:rPr lang="en-US" dirty="0"/>
            <a:t> </a:t>
          </a:r>
          <a:r>
            <a:rPr lang="en-US" dirty="0" err="1"/>
            <a:t>nhà</a:t>
          </a:r>
          <a:r>
            <a:rPr lang="en-US" dirty="0"/>
            <a:t> </a:t>
          </a:r>
          <a:r>
            <a:rPr lang="en-US" dirty="0" err="1"/>
            <a:t>nước</a:t>
          </a:r>
          <a:r>
            <a:rPr lang="en-US" dirty="0"/>
            <a:t> ban </a:t>
          </a:r>
          <a:r>
            <a:rPr lang="en-US" dirty="0" err="1"/>
            <a:t>hành</a:t>
          </a:r>
          <a:r>
            <a:rPr lang="en-US" dirty="0"/>
            <a:t> </a:t>
          </a:r>
          <a:r>
            <a:rPr lang="en-US" dirty="0" err="1"/>
            <a:t>hoặc</a:t>
          </a:r>
          <a:r>
            <a:rPr lang="en-US" dirty="0"/>
            <a:t> </a:t>
          </a:r>
          <a:r>
            <a:rPr lang="en-US" dirty="0" err="1"/>
            <a:t>thừa</a:t>
          </a:r>
          <a:r>
            <a:rPr lang="en-US" dirty="0"/>
            <a:t> </a:t>
          </a:r>
          <a:r>
            <a:rPr lang="en-US" dirty="0" err="1"/>
            <a:t>nhận</a:t>
          </a:r>
          <a:r>
            <a:rPr lang="en-US" dirty="0"/>
            <a:t>, </a:t>
          </a:r>
          <a:r>
            <a:rPr lang="en-US" dirty="0" err="1"/>
            <a:t>bảo</a:t>
          </a:r>
          <a:r>
            <a:rPr lang="en-US" dirty="0"/>
            <a:t> </a:t>
          </a:r>
          <a:r>
            <a:rPr lang="en-US" dirty="0" err="1"/>
            <a:t>đảm</a:t>
          </a:r>
          <a:r>
            <a:rPr lang="en-US" dirty="0"/>
            <a:t> </a:t>
          </a:r>
          <a:r>
            <a:rPr lang="en-US" dirty="0" err="1"/>
            <a:t>thực</a:t>
          </a:r>
          <a:r>
            <a:rPr lang="en-US" dirty="0"/>
            <a:t> </a:t>
          </a:r>
          <a:r>
            <a:rPr lang="en-US" dirty="0" err="1"/>
            <a:t>hiện</a:t>
          </a:r>
          <a:endParaRPr lang="vi-VN" dirty="0"/>
        </a:p>
      </dgm:t>
    </dgm:pt>
    <dgm:pt modelId="{A8730761-A626-44FA-846C-0198D9800283}" cxnId="{09E53BE3-3615-4CED-A0AD-E45DBDCE48C2}" type="parTrans">
      <dgm:prSet/>
      <dgm:spPr/>
      <dgm:t>
        <a:bodyPr/>
        <a:lstStyle/>
        <a:p>
          <a:endParaRPr lang="vi-VN"/>
        </a:p>
      </dgm:t>
    </dgm:pt>
    <dgm:pt modelId="{E5FF0807-8A99-43E6-A307-377E27D3CFC2}" cxnId="{09E53BE3-3615-4CED-A0AD-E45DBDCE48C2}" type="sibTrans">
      <dgm:prSet/>
      <dgm:spPr/>
      <dgm:t>
        <a:bodyPr/>
        <a:lstStyle/>
        <a:p>
          <a:endParaRPr lang="vi-VN"/>
        </a:p>
      </dgm:t>
    </dgm:pt>
    <dgm:pt modelId="{073BAF63-1E16-4236-A148-C1679ADB8AEB}">
      <dgm:prSet/>
      <dgm:spPr/>
      <dgm:t>
        <a:bodyPr/>
        <a:lstStyle/>
        <a:p>
          <a:r>
            <a:rPr lang="en-US" dirty="0"/>
            <a:t>4</a:t>
          </a:r>
          <a:endParaRPr lang="vi-VN" dirty="0"/>
        </a:p>
      </dgm:t>
    </dgm:pt>
    <dgm:pt modelId="{423C89E0-0B52-49F1-9A0F-1409EED0E939}" cxnId="{3FE71273-8E7F-478F-A8D0-46A6A62DC63B}" type="parTrans">
      <dgm:prSet/>
      <dgm:spPr/>
      <dgm:t>
        <a:bodyPr/>
        <a:lstStyle/>
        <a:p>
          <a:endParaRPr lang="vi-VN"/>
        </a:p>
      </dgm:t>
    </dgm:pt>
    <dgm:pt modelId="{B1315BD8-CB3A-4420-B39D-DB78AF2C9B97}" cxnId="{3FE71273-8E7F-478F-A8D0-46A6A62DC63B}" type="sibTrans">
      <dgm:prSet/>
      <dgm:spPr/>
      <dgm:t>
        <a:bodyPr/>
        <a:lstStyle/>
        <a:p>
          <a:endParaRPr lang="vi-VN"/>
        </a:p>
      </dgm:t>
    </dgm:pt>
    <dgm:pt modelId="{91742342-F5E9-4FCB-B47A-51346222994D}">
      <dgm:prSet>
        <dgm:style>
          <a:lnRef idx="1">
            <a:schemeClr val="accent5"/>
          </a:lnRef>
          <a:fillRef idx="2">
            <a:schemeClr val="accent5"/>
          </a:fillRef>
          <a:effectRef idx="1">
            <a:schemeClr val="accent5"/>
          </a:effectRef>
          <a:fontRef idx="minor">
            <a:schemeClr val="dk1"/>
          </a:fontRef>
        </dgm:style>
      </dgm:prSet>
      <dgm:spPr/>
      <dgm:t>
        <a:bodyPr/>
        <a:lstStyle/>
        <a:p>
          <a:r>
            <a:rPr lang="en-US" dirty="0" err="1"/>
            <a:t>Được</a:t>
          </a:r>
          <a:r>
            <a:rPr lang="en-US" dirty="0"/>
            <a:t> </a:t>
          </a:r>
          <a:r>
            <a:rPr lang="en-US" dirty="0" err="1"/>
            <a:t>thể</a:t>
          </a:r>
          <a:r>
            <a:rPr lang="en-US" dirty="0"/>
            <a:t> </a:t>
          </a:r>
          <a:r>
            <a:rPr lang="en-US" dirty="0" err="1"/>
            <a:t>hiện</a:t>
          </a:r>
          <a:r>
            <a:rPr lang="en-US" dirty="0"/>
            <a:t> </a:t>
          </a:r>
          <a:r>
            <a:rPr lang="en-US" dirty="0" err="1"/>
            <a:t>dưới</a:t>
          </a:r>
          <a:r>
            <a:rPr lang="en-US" dirty="0"/>
            <a:t> </a:t>
          </a:r>
          <a:r>
            <a:rPr lang="en-US" dirty="0" err="1"/>
            <a:t>những</a:t>
          </a:r>
          <a:r>
            <a:rPr lang="en-US" dirty="0"/>
            <a:t> </a:t>
          </a:r>
          <a:r>
            <a:rPr lang="en-US" dirty="0" err="1"/>
            <a:t>hình</a:t>
          </a:r>
          <a:r>
            <a:rPr lang="en-US" dirty="0"/>
            <a:t> </a:t>
          </a:r>
          <a:r>
            <a:rPr lang="en-US" dirty="0" err="1"/>
            <a:t>thức</a:t>
          </a:r>
          <a:r>
            <a:rPr lang="en-US" dirty="0"/>
            <a:t> </a:t>
          </a:r>
          <a:r>
            <a:rPr lang="en-US" dirty="0" err="1"/>
            <a:t>nhất</a:t>
          </a:r>
          <a:r>
            <a:rPr lang="en-US" dirty="0"/>
            <a:t> </a:t>
          </a:r>
          <a:r>
            <a:rPr lang="en-US" dirty="0" err="1"/>
            <a:t>định</a:t>
          </a:r>
          <a:endParaRPr lang="vi-VN" dirty="0"/>
        </a:p>
      </dgm:t>
    </dgm:pt>
    <dgm:pt modelId="{2A16B76C-938D-4752-980E-2C5692E0B8EB}" cxnId="{6672D16F-F04E-45C8-B32D-E532FC815744}" type="parTrans">
      <dgm:prSet/>
      <dgm:spPr/>
      <dgm:t>
        <a:bodyPr/>
        <a:lstStyle/>
        <a:p>
          <a:endParaRPr lang="vi-VN"/>
        </a:p>
      </dgm:t>
    </dgm:pt>
    <dgm:pt modelId="{300E6DB1-F026-4B12-B56C-000B2BF11356}" cxnId="{6672D16F-F04E-45C8-B32D-E532FC815744}" type="sibTrans">
      <dgm:prSet/>
      <dgm:spPr/>
      <dgm:t>
        <a:bodyPr/>
        <a:lstStyle/>
        <a:p>
          <a:endParaRPr lang="vi-VN"/>
        </a:p>
      </dgm:t>
    </dgm:pt>
    <dgm:pt modelId="{257BA144-C224-429A-B0C5-491D007F6717}" type="pres">
      <dgm:prSet presAssocID="{907C8BB1-3466-47CD-B596-E740921E49F6}" presName="linearFlow" presStyleCnt="0">
        <dgm:presLayoutVars>
          <dgm:dir/>
          <dgm:animLvl val="lvl"/>
          <dgm:resizeHandles val="exact"/>
        </dgm:presLayoutVars>
      </dgm:prSet>
      <dgm:spPr/>
      <dgm:t>
        <a:bodyPr/>
        <a:lstStyle/>
        <a:p>
          <a:endParaRPr lang="en-US"/>
        </a:p>
      </dgm:t>
    </dgm:pt>
    <dgm:pt modelId="{FB021CDA-5C9A-4061-A458-7EC5C8D67DAD}" type="pres">
      <dgm:prSet presAssocID="{D9B59941-E696-455B-A9BF-F0CBD8960F00}" presName="composite" presStyleCnt="0"/>
      <dgm:spPr/>
    </dgm:pt>
    <dgm:pt modelId="{B900EFB2-A6E8-4C63-8BA0-3B99CD61DDDB}" type="pres">
      <dgm:prSet presAssocID="{D9B59941-E696-455B-A9BF-F0CBD8960F00}" presName="parentText" presStyleLbl="alignNode1" presStyleIdx="0" presStyleCnt="4">
        <dgm:presLayoutVars>
          <dgm:chMax val="1"/>
          <dgm:bulletEnabled val="1"/>
        </dgm:presLayoutVars>
      </dgm:prSet>
      <dgm:spPr/>
      <dgm:t>
        <a:bodyPr/>
        <a:lstStyle/>
        <a:p>
          <a:endParaRPr lang="en-US"/>
        </a:p>
      </dgm:t>
    </dgm:pt>
    <dgm:pt modelId="{C8AF304C-BEAA-48F7-8187-714E14F17148}" type="pres">
      <dgm:prSet presAssocID="{D9B59941-E696-455B-A9BF-F0CBD8960F00}" presName="descendantText" presStyleLbl="alignAcc1" presStyleIdx="0" presStyleCnt="4">
        <dgm:presLayoutVars>
          <dgm:bulletEnabled val="1"/>
        </dgm:presLayoutVars>
      </dgm:prSet>
      <dgm:spPr/>
      <dgm:t>
        <a:bodyPr/>
        <a:lstStyle/>
        <a:p>
          <a:endParaRPr lang="en-US"/>
        </a:p>
      </dgm:t>
    </dgm:pt>
    <dgm:pt modelId="{89878002-DB4A-44C3-851C-2D33E984DC78}" type="pres">
      <dgm:prSet presAssocID="{CD2EF7E2-541A-4849-BFA1-DA81383E1712}" presName="sp" presStyleCnt="0"/>
      <dgm:spPr/>
    </dgm:pt>
    <dgm:pt modelId="{E8374090-1BD1-4858-8220-B36303734B1E}" type="pres">
      <dgm:prSet presAssocID="{1887660A-3BCD-43FA-BB98-1E93627F378C}" presName="composite" presStyleCnt="0"/>
      <dgm:spPr/>
    </dgm:pt>
    <dgm:pt modelId="{B7448F2B-4C9C-4A26-A7C5-71268B85EB61}" type="pres">
      <dgm:prSet presAssocID="{1887660A-3BCD-43FA-BB98-1E93627F378C}" presName="parentText" presStyleLbl="alignNode1" presStyleIdx="1" presStyleCnt="4">
        <dgm:presLayoutVars>
          <dgm:chMax val="1"/>
          <dgm:bulletEnabled val="1"/>
        </dgm:presLayoutVars>
      </dgm:prSet>
      <dgm:spPr/>
      <dgm:t>
        <a:bodyPr/>
        <a:lstStyle/>
        <a:p>
          <a:endParaRPr lang="en-US"/>
        </a:p>
      </dgm:t>
    </dgm:pt>
    <dgm:pt modelId="{834451A3-9536-43EA-B648-E9D669A133A8}" type="pres">
      <dgm:prSet presAssocID="{1887660A-3BCD-43FA-BB98-1E93627F378C}" presName="descendantText" presStyleLbl="alignAcc1" presStyleIdx="1" presStyleCnt="4">
        <dgm:presLayoutVars>
          <dgm:bulletEnabled val="1"/>
        </dgm:presLayoutVars>
      </dgm:prSet>
      <dgm:spPr/>
      <dgm:t>
        <a:bodyPr/>
        <a:lstStyle/>
        <a:p>
          <a:endParaRPr lang="en-US"/>
        </a:p>
      </dgm:t>
    </dgm:pt>
    <dgm:pt modelId="{49869869-DA1A-4D0C-866C-97B45B732CCA}" type="pres">
      <dgm:prSet presAssocID="{628FEE43-095C-4234-8181-7CC20A99DF7B}" presName="sp" presStyleCnt="0"/>
      <dgm:spPr/>
    </dgm:pt>
    <dgm:pt modelId="{AA714FB9-225D-47A0-89F4-4644D1C347E8}" type="pres">
      <dgm:prSet presAssocID="{2F342912-BBE5-4637-A363-8EEAAE068803}" presName="composite" presStyleCnt="0"/>
      <dgm:spPr/>
    </dgm:pt>
    <dgm:pt modelId="{CF224E5B-35C8-4F71-AE98-64960229586E}" type="pres">
      <dgm:prSet presAssocID="{2F342912-BBE5-4637-A363-8EEAAE068803}" presName="parentText" presStyleLbl="alignNode1" presStyleIdx="2" presStyleCnt="4">
        <dgm:presLayoutVars>
          <dgm:chMax val="1"/>
          <dgm:bulletEnabled val="1"/>
        </dgm:presLayoutVars>
      </dgm:prSet>
      <dgm:spPr/>
      <dgm:t>
        <a:bodyPr/>
        <a:lstStyle/>
        <a:p>
          <a:endParaRPr lang="en-US"/>
        </a:p>
      </dgm:t>
    </dgm:pt>
    <dgm:pt modelId="{41C52924-787D-417C-BDF8-D3EDF1B6D67E}" type="pres">
      <dgm:prSet presAssocID="{2F342912-BBE5-4637-A363-8EEAAE068803}" presName="descendantText" presStyleLbl="alignAcc1" presStyleIdx="2" presStyleCnt="4">
        <dgm:presLayoutVars>
          <dgm:bulletEnabled val="1"/>
        </dgm:presLayoutVars>
      </dgm:prSet>
      <dgm:spPr/>
      <dgm:t>
        <a:bodyPr/>
        <a:lstStyle/>
        <a:p>
          <a:endParaRPr lang="en-US"/>
        </a:p>
      </dgm:t>
    </dgm:pt>
    <dgm:pt modelId="{B6DFF0A6-47A1-4BE6-B21E-9E9735C30DEE}" type="pres">
      <dgm:prSet presAssocID="{E116B592-BC88-47EA-B718-6A7598E5DC1E}" presName="sp" presStyleCnt="0"/>
      <dgm:spPr/>
    </dgm:pt>
    <dgm:pt modelId="{F39F163C-D4E1-47A1-93E5-B8996949D5D0}" type="pres">
      <dgm:prSet presAssocID="{073BAF63-1E16-4236-A148-C1679ADB8AEB}" presName="composite" presStyleCnt="0"/>
      <dgm:spPr/>
    </dgm:pt>
    <dgm:pt modelId="{9CF77AD4-A77D-47AA-80C8-8CDBBA8EB238}" type="pres">
      <dgm:prSet presAssocID="{073BAF63-1E16-4236-A148-C1679ADB8AEB}" presName="parentText" presStyleLbl="alignNode1" presStyleIdx="3" presStyleCnt="4">
        <dgm:presLayoutVars>
          <dgm:chMax val="1"/>
          <dgm:bulletEnabled val="1"/>
        </dgm:presLayoutVars>
      </dgm:prSet>
      <dgm:spPr/>
      <dgm:t>
        <a:bodyPr/>
        <a:lstStyle/>
        <a:p>
          <a:endParaRPr lang="en-US"/>
        </a:p>
      </dgm:t>
    </dgm:pt>
    <dgm:pt modelId="{C552D67E-4AD4-4C99-888B-6E78EC73EE1A}" type="pres">
      <dgm:prSet presAssocID="{073BAF63-1E16-4236-A148-C1679ADB8AEB}" presName="descendantText" presStyleLbl="alignAcc1" presStyleIdx="3" presStyleCnt="4">
        <dgm:presLayoutVars>
          <dgm:bulletEnabled val="1"/>
        </dgm:presLayoutVars>
      </dgm:prSet>
      <dgm:spPr/>
      <dgm:t>
        <a:bodyPr/>
        <a:lstStyle/>
        <a:p>
          <a:endParaRPr lang="en-US"/>
        </a:p>
      </dgm:t>
    </dgm:pt>
  </dgm:ptLst>
  <dgm:cxnLst>
    <dgm:cxn modelId="{EB05B9DE-DA8B-4017-AE1D-E85B5FA2649B}" type="presOf" srcId="{1887660A-3BCD-43FA-BB98-1E93627F378C}" destId="{B7448F2B-4C9C-4A26-A7C5-71268B85EB61}" srcOrd="0" destOrd="0" presId="urn:microsoft.com/office/officeart/2005/8/layout/chevron2"/>
    <dgm:cxn modelId="{9B383058-1987-40CB-A320-16FAD04CB464}" srcId="{907C8BB1-3466-47CD-B596-E740921E49F6}" destId="{D9B59941-E696-455B-A9BF-F0CBD8960F00}" srcOrd="0" destOrd="0" parTransId="{1D3ADFEC-990A-4177-B72F-C9F72761CA92}" sibTransId="{CD2EF7E2-541A-4849-BFA1-DA81383E1712}"/>
    <dgm:cxn modelId="{F38A6D08-C348-4AE4-8028-7C555B97B18A}" type="presOf" srcId="{B4F02D21-0F6C-41DA-B760-E6DB3E623BAD}" destId="{41C52924-787D-417C-BDF8-D3EDF1B6D67E}" srcOrd="0" destOrd="0" presId="urn:microsoft.com/office/officeart/2005/8/layout/chevron2"/>
    <dgm:cxn modelId="{F1DA582F-2423-4F0D-BFCE-9531D2A89FA3}" srcId="{907C8BB1-3466-47CD-B596-E740921E49F6}" destId="{1887660A-3BCD-43FA-BB98-1E93627F378C}" srcOrd="1" destOrd="0" parTransId="{73668185-D3C8-43E4-AB41-CDAB12766165}" sibTransId="{628FEE43-095C-4234-8181-7CC20A99DF7B}"/>
    <dgm:cxn modelId="{FEE15BF2-7C4B-478F-B78F-6E3943CE7412}" type="presOf" srcId="{91742342-F5E9-4FCB-B47A-51346222994D}" destId="{C552D67E-4AD4-4C99-888B-6E78EC73EE1A}" srcOrd="0" destOrd="0" presId="urn:microsoft.com/office/officeart/2005/8/layout/chevron2"/>
    <dgm:cxn modelId="{B72E90BF-07D7-45F7-B962-5D92EC037848}" srcId="{907C8BB1-3466-47CD-B596-E740921E49F6}" destId="{2F342912-BBE5-4637-A363-8EEAAE068803}" srcOrd="2" destOrd="0" parTransId="{AF28C16F-B783-4428-8475-96F8084EB3BF}" sibTransId="{E116B592-BC88-47EA-B718-6A7598E5DC1E}"/>
    <dgm:cxn modelId="{6743669F-D520-42B0-AE83-97683DD5FB70}" type="presOf" srcId="{4733BD10-2506-4A46-8F88-8045615CAA1B}" destId="{C8AF304C-BEAA-48F7-8187-714E14F17148}" srcOrd="0" destOrd="0" presId="urn:microsoft.com/office/officeart/2005/8/layout/chevron2"/>
    <dgm:cxn modelId="{3B2E00C1-2171-4BD7-A3CC-66CE1607F73A}" type="presOf" srcId="{073BAF63-1E16-4236-A148-C1679ADB8AEB}" destId="{9CF77AD4-A77D-47AA-80C8-8CDBBA8EB238}" srcOrd="0" destOrd="0" presId="urn:microsoft.com/office/officeart/2005/8/layout/chevron2"/>
    <dgm:cxn modelId="{09E53BE3-3615-4CED-A0AD-E45DBDCE48C2}" srcId="{2F342912-BBE5-4637-A363-8EEAAE068803}" destId="{B4F02D21-0F6C-41DA-B760-E6DB3E623BAD}" srcOrd="0" destOrd="0" parTransId="{A8730761-A626-44FA-846C-0198D9800283}" sibTransId="{E5FF0807-8A99-43E6-A307-377E27D3CFC2}"/>
    <dgm:cxn modelId="{22FA2686-4DBF-40F4-8A4F-4480F91E59C5}" type="presOf" srcId="{00425088-2793-4934-87E0-D6BAC9DD89D1}" destId="{834451A3-9536-43EA-B648-E9D669A133A8}" srcOrd="0" destOrd="0" presId="urn:microsoft.com/office/officeart/2005/8/layout/chevron2"/>
    <dgm:cxn modelId="{628DDE59-6EB8-4F02-AA74-8495B3FE653D}" type="presOf" srcId="{2F342912-BBE5-4637-A363-8EEAAE068803}" destId="{CF224E5B-35C8-4F71-AE98-64960229586E}" srcOrd="0" destOrd="0" presId="urn:microsoft.com/office/officeart/2005/8/layout/chevron2"/>
    <dgm:cxn modelId="{3FE71273-8E7F-478F-A8D0-46A6A62DC63B}" srcId="{907C8BB1-3466-47CD-B596-E740921E49F6}" destId="{073BAF63-1E16-4236-A148-C1679ADB8AEB}" srcOrd="3" destOrd="0" parTransId="{423C89E0-0B52-49F1-9A0F-1409EED0E939}" sibTransId="{B1315BD8-CB3A-4420-B39D-DB78AF2C9B97}"/>
    <dgm:cxn modelId="{2BE06D0D-FB03-468B-BBE8-A80F1CF590EC}" srcId="{D9B59941-E696-455B-A9BF-F0CBD8960F00}" destId="{4733BD10-2506-4A46-8F88-8045615CAA1B}" srcOrd="0" destOrd="0" parTransId="{6D5BA37E-D8D7-49DF-A2E2-9606CFACA673}" sibTransId="{135DF392-23C1-4682-9BEA-0B72B7A5654B}"/>
    <dgm:cxn modelId="{D3532D5A-72E3-4129-94F5-5AD40C3A3F23}" type="presOf" srcId="{D9B59941-E696-455B-A9BF-F0CBD8960F00}" destId="{B900EFB2-A6E8-4C63-8BA0-3B99CD61DDDB}" srcOrd="0" destOrd="0" presId="urn:microsoft.com/office/officeart/2005/8/layout/chevron2"/>
    <dgm:cxn modelId="{39F256B8-A5C6-495F-97D7-561C3FB96EE1}" srcId="{1887660A-3BCD-43FA-BB98-1E93627F378C}" destId="{00425088-2793-4934-87E0-D6BAC9DD89D1}" srcOrd="0" destOrd="0" parTransId="{E348E49B-E916-4A38-B097-4B54F301B4F4}" sibTransId="{DF5610CF-14C2-4DB5-9081-42FDC0001188}"/>
    <dgm:cxn modelId="{6672D16F-F04E-45C8-B32D-E532FC815744}" srcId="{073BAF63-1E16-4236-A148-C1679ADB8AEB}" destId="{91742342-F5E9-4FCB-B47A-51346222994D}" srcOrd="0" destOrd="0" parTransId="{2A16B76C-938D-4752-980E-2C5692E0B8EB}" sibTransId="{300E6DB1-F026-4B12-B56C-000B2BF11356}"/>
    <dgm:cxn modelId="{FB748AED-DE9D-4248-BB96-D9CB2E10E8F8}" type="presOf" srcId="{907C8BB1-3466-47CD-B596-E740921E49F6}" destId="{257BA144-C224-429A-B0C5-491D007F6717}" srcOrd="0" destOrd="0" presId="urn:microsoft.com/office/officeart/2005/8/layout/chevron2"/>
    <dgm:cxn modelId="{57F44AAA-0D4F-48B1-9DF1-B7B5C1309263}" type="presParOf" srcId="{257BA144-C224-429A-B0C5-491D007F6717}" destId="{FB021CDA-5C9A-4061-A458-7EC5C8D67DAD}" srcOrd="0" destOrd="0" presId="urn:microsoft.com/office/officeart/2005/8/layout/chevron2"/>
    <dgm:cxn modelId="{6E7200EB-336B-497E-B110-DC5E6F9407AC}" type="presParOf" srcId="{FB021CDA-5C9A-4061-A458-7EC5C8D67DAD}" destId="{B900EFB2-A6E8-4C63-8BA0-3B99CD61DDDB}" srcOrd="0" destOrd="0" presId="urn:microsoft.com/office/officeart/2005/8/layout/chevron2"/>
    <dgm:cxn modelId="{64F58D5F-00FC-4559-8F93-FFD610A7BBAD}" type="presParOf" srcId="{FB021CDA-5C9A-4061-A458-7EC5C8D67DAD}" destId="{C8AF304C-BEAA-48F7-8187-714E14F17148}" srcOrd="1" destOrd="0" presId="urn:microsoft.com/office/officeart/2005/8/layout/chevron2"/>
    <dgm:cxn modelId="{79CD2C9F-3DF4-4053-AF99-07670AD58274}" type="presParOf" srcId="{257BA144-C224-429A-B0C5-491D007F6717}" destId="{89878002-DB4A-44C3-851C-2D33E984DC78}" srcOrd="1" destOrd="0" presId="urn:microsoft.com/office/officeart/2005/8/layout/chevron2"/>
    <dgm:cxn modelId="{B63B24AF-C457-4822-9C8D-A79A53DB07C8}" type="presParOf" srcId="{257BA144-C224-429A-B0C5-491D007F6717}" destId="{E8374090-1BD1-4858-8220-B36303734B1E}" srcOrd="2" destOrd="0" presId="urn:microsoft.com/office/officeart/2005/8/layout/chevron2"/>
    <dgm:cxn modelId="{80B39DE2-00BF-40A9-9D04-2CDDA3BAD30F}" type="presParOf" srcId="{E8374090-1BD1-4858-8220-B36303734B1E}" destId="{B7448F2B-4C9C-4A26-A7C5-71268B85EB61}" srcOrd="0" destOrd="0" presId="urn:microsoft.com/office/officeart/2005/8/layout/chevron2"/>
    <dgm:cxn modelId="{C291ECF9-7E8B-49E6-A1F9-1E6DA5528C97}" type="presParOf" srcId="{E8374090-1BD1-4858-8220-B36303734B1E}" destId="{834451A3-9536-43EA-B648-E9D669A133A8}" srcOrd="1" destOrd="0" presId="urn:microsoft.com/office/officeart/2005/8/layout/chevron2"/>
    <dgm:cxn modelId="{8EC352B8-4054-4D8F-9661-71174E932DB0}" type="presParOf" srcId="{257BA144-C224-429A-B0C5-491D007F6717}" destId="{49869869-DA1A-4D0C-866C-97B45B732CCA}" srcOrd="3" destOrd="0" presId="urn:microsoft.com/office/officeart/2005/8/layout/chevron2"/>
    <dgm:cxn modelId="{539C661A-1E30-4C01-B423-09F0AE557230}" type="presParOf" srcId="{257BA144-C224-429A-B0C5-491D007F6717}" destId="{AA714FB9-225D-47A0-89F4-4644D1C347E8}" srcOrd="4" destOrd="0" presId="urn:microsoft.com/office/officeart/2005/8/layout/chevron2"/>
    <dgm:cxn modelId="{8A39BB10-ED48-4E33-8E03-F02571BB99D3}" type="presParOf" srcId="{AA714FB9-225D-47A0-89F4-4644D1C347E8}" destId="{CF224E5B-35C8-4F71-AE98-64960229586E}" srcOrd="0" destOrd="0" presId="urn:microsoft.com/office/officeart/2005/8/layout/chevron2"/>
    <dgm:cxn modelId="{40C87650-583F-432A-94DB-958AA1F871F0}" type="presParOf" srcId="{AA714FB9-225D-47A0-89F4-4644D1C347E8}" destId="{41C52924-787D-417C-BDF8-D3EDF1B6D67E}" srcOrd="1" destOrd="0" presId="urn:microsoft.com/office/officeart/2005/8/layout/chevron2"/>
    <dgm:cxn modelId="{7A0FA079-3DD4-4A55-8F18-910D7BF4AD93}" type="presParOf" srcId="{257BA144-C224-429A-B0C5-491D007F6717}" destId="{B6DFF0A6-47A1-4BE6-B21E-9E9735C30DEE}" srcOrd="5" destOrd="0" presId="urn:microsoft.com/office/officeart/2005/8/layout/chevron2"/>
    <dgm:cxn modelId="{84236753-5300-4527-8971-ED22ECE4AE9B}" type="presParOf" srcId="{257BA144-C224-429A-B0C5-491D007F6717}" destId="{F39F163C-D4E1-47A1-93E5-B8996949D5D0}" srcOrd="6" destOrd="0" presId="urn:microsoft.com/office/officeart/2005/8/layout/chevron2"/>
    <dgm:cxn modelId="{0C489FE0-1B10-405F-B87E-59F0F181E25E}" type="presParOf" srcId="{F39F163C-D4E1-47A1-93E5-B8996949D5D0}" destId="{9CF77AD4-A77D-47AA-80C8-8CDBBA8EB238}" srcOrd="0" destOrd="0" presId="urn:microsoft.com/office/officeart/2005/8/layout/chevron2"/>
    <dgm:cxn modelId="{78EA1871-E21F-4D23-A2AF-04C4A9C5E3E1}" type="presParOf" srcId="{F39F163C-D4E1-47A1-93E5-B8996949D5D0}" destId="{C552D67E-4AD4-4C99-888B-6E78EC73EE1A}"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53C6AB6-1D97-4530-9FB8-1DA6F5759914}" type="doc">
      <dgm:prSet loTypeId="urn:microsoft.com/office/officeart/2005/8/layout/hList1" loCatId="list" qsTypeId="urn:microsoft.com/office/officeart/2005/8/quickstyle/3d3" qsCatId="3D" csTypeId="urn:microsoft.com/office/officeart/2005/8/colors/colorful1#37" csCatId="colorful" phldr="1"/>
      <dgm:spPr/>
      <dgm:t>
        <a:bodyPr/>
        <a:lstStyle/>
        <a:p>
          <a:endParaRPr lang="en-US"/>
        </a:p>
      </dgm:t>
    </dgm:pt>
    <dgm:pt modelId="{5CB3D091-9B92-4317-B77A-40219E5465A3}">
      <dgm:prSet phldrT="[Text]"/>
      <dgm:spPr/>
      <dgm:t>
        <a:bodyPr/>
        <a:lstStyle/>
        <a:p>
          <a:r>
            <a:rPr lang="en-US" b="1" dirty="0">
              <a:latin typeface="Arial" panose="020B0604020202020204" pitchFamily="34" charset="0"/>
              <a:cs typeface="Arial" panose="020B0604020202020204" pitchFamily="34" charset="0"/>
            </a:rPr>
            <a:t>(2) </a:t>
          </a:r>
          <a:r>
            <a:rPr lang="en-US" b="1" dirty="0" err="1">
              <a:latin typeface="Arial" panose="020B0604020202020204" pitchFamily="34" charset="0"/>
              <a:cs typeface="Arial" panose="020B0604020202020204" pitchFamily="34" charset="0"/>
            </a:rPr>
            <a:t>Chế</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định</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pháp</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luật</a:t>
          </a:r>
          <a:endParaRPr lang="en-US" b="1" dirty="0">
            <a:latin typeface="Arial" panose="020B0604020202020204" pitchFamily="34" charset="0"/>
            <a:cs typeface="Arial" panose="020B0604020202020204" pitchFamily="34" charset="0"/>
          </a:endParaRPr>
        </a:p>
      </dgm:t>
    </dgm:pt>
    <dgm:pt modelId="{BA3AA22C-4718-4FA5-A566-8086F89B15CD}" cxnId="{86CEABC0-041E-42A1-8D17-F62947ACC226}" type="sibTrans">
      <dgm:prSet/>
      <dgm:spPr/>
      <dgm:t>
        <a:bodyPr/>
        <a:lstStyle/>
        <a:p>
          <a:endParaRPr lang="en-US"/>
        </a:p>
      </dgm:t>
    </dgm:pt>
    <dgm:pt modelId="{BB15DA78-F989-43D4-8268-91D9E860B3CD}" cxnId="{86CEABC0-041E-42A1-8D17-F62947ACC226}" type="parTrans">
      <dgm:prSet/>
      <dgm:spPr/>
      <dgm:t>
        <a:bodyPr/>
        <a:lstStyle/>
        <a:p>
          <a:endParaRPr lang="en-US"/>
        </a:p>
      </dgm:t>
    </dgm:pt>
    <dgm:pt modelId="{36C0584B-D161-4C5C-A5B5-AD31DC0045F7}">
      <dgm:prSet phldrT="[Text]" custT="1">
        <dgm:style>
          <a:lnRef idx="2">
            <a:schemeClr val="accent6"/>
          </a:lnRef>
          <a:fillRef idx="1">
            <a:schemeClr val="lt1"/>
          </a:fillRef>
          <a:effectRef idx="0">
            <a:schemeClr val="accent6"/>
          </a:effectRef>
          <a:fontRef idx="minor">
            <a:schemeClr val="dk1"/>
          </a:fontRef>
        </dgm:style>
      </dgm:prSet>
      <dgm:spPr/>
      <dgm:t>
        <a:bodyPr/>
        <a:lstStyle/>
        <a:p>
          <a:pPr algn="just">
            <a:lnSpc>
              <a:spcPct val="150000"/>
            </a:lnSpc>
          </a:pPr>
          <a:r>
            <a:rPr lang="en-US" sz="2600" b="0" i="0" u="none" dirty="0" err="1">
              <a:solidFill>
                <a:srgbClr val="0000FF"/>
              </a:solidFill>
              <a:latin typeface="Arial" panose="020B0604020202020204" pitchFamily="34" charset="0"/>
              <a:cs typeface="Arial" panose="020B0604020202020204" pitchFamily="34" charset="0"/>
            </a:rPr>
            <a:t>Là</a:t>
          </a:r>
          <a:r>
            <a:rPr lang="en-US" sz="2600" b="0" i="0" u="none" dirty="0">
              <a:solidFill>
                <a:srgbClr val="0000FF"/>
              </a:solidFill>
              <a:latin typeface="Arial" panose="020B0604020202020204" pitchFamily="34" charset="0"/>
              <a:cs typeface="Arial" panose="020B0604020202020204" pitchFamily="34" charset="0"/>
            </a:rPr>
            <a:t> </a:t>
          </a:r>
          <a:r>
            <a:rPr lang="en-US" sz="2600" b="0" i="0" u="none" dirty="0" err="1">
              <a:solidFill>
                <a:srgbClr val="0000FF"/>
              </a:solidFill>
              <a:latin typeface="Arial" panose="020B0604020202020204" pitchFamily="34" charset="0"/>
              <a:cs typeface="Arial" panose="020B0604020202020204" pitchFamily="34" charset="0"/>
            </a:rPr>
            <a:t>tổng</a:t>
          </a:r>
          <a:r>
            <a:rPr lang="en-US" sz="2600" b="0" i="0" u="none" dirty="0">
              <a:solidFill>
                <a:srgbClr val="0000FF"/>
              </a:solidFill>
              <a:latin typeface="Arial" panose="020B0604020202020204" pitchFamily="34" charset="0"/>
              <a:cs typeface="Arial" panose="020B0604020202020204" pitchFamily="34" charset="0"/>
            </a:rPr>
            <a:t> </a:t>
          </a:r>
          <a:r>
            <a:rPr lang="en-US" sz="2600" b="0" i="0" u="none" dirty="0" err="1">
              <a:solidFill>
                <a:srgbClr val="0000FF"/>
              </a:solidFill>
              <a:latin typeface="Arial" panose="020B0604020202020204" pitchFamily="34" charset="0"/>
              <a:cs typeface="Arial" panose="020B0604020202020204" pitchFamily="34" charset="0"/>
            </a:rPr>
            <a:t>thể</a:t>
          </a:r>
          <a:r>
            <a:rPr lang="en-US" sz="2600" b="0" i="0" u="none" dirty="0">
              <a:solidFill>
                <a:srgbClr val="0000FF"/>
              </a:solidFill>
              <a:latin typeface="Arial" panose="020B0604020202020204" pitchFamily="34" charset="0"/>
              <a:cs typeface="Arial" panose="020B0604020202020204" pitchFamily="34" charset="0"/>
            </a:rPr>
            <a:t> </a:t>
          </a:r>
          <a:r>
            <a:rPr lang="en-US" sz="2600" b="0" i="0" u="none" dirty="0" err="1">
              <a:solidFill>
                <a:srgbClr val="0000FF"/>
              </a:solidFill>
              <a:latin typeface="Arial" panose="020B0604020202020204" pitchFamily="34" charset="0"/>
              <a:cs typeface="Arial" panose="020B0604020202020204" pitchFamily="34" charset="0"/>
            </a:rPr>
            <a:t>các</a:t>
          </a:r>
          <a:r>
            <a:rPr lang="en-US" sz="2600" b="0" i="0" u="none" dirty="0">
              <a:solidFill>
                <a:srgbClr val="0000FF"/>
              </a:solidFill>
              <a:latin typeface="Arial" panose="020B0604020202020204" pitchFamily="34" charset="0"/>
              <a:cs typeface="Arial" panose="020B0604020202020204" pitchFamily="34" charset="0"/>
            </a:rPr>
            <a:t> </a:t>
          </a:r>
          <a:r>
            <a:rPr lang="en-US" sz="2600" b="0" i="0" u="none" dirty="0" err="1">
              <a:solidFill>
                <a:srgbClr val="0000FF"/>
              </a:solidFill>
              <a:latin typeface="Arial" panose="020B0604020202020204" pitchFamily="34" charset="0"/>
              <a:cs typeface="Arial" panose="020B0604020202020204" pitchFamily="34" charset="0"/>
            </a:rPr>
            <a:t>quy</a:t>
          </a:r>
          <a:r>
            <a:rPr lang="en-US" sz="2600" b="0" i="0" u="none" dirty="0">
              <a:solidFill>
                <a:srgbClr val="0000FF"/>
              </a:solidFill>
              <a:latin typeface="Arial" panose="020B0604020202020204" pitchFamily="34" charset="0"/>
              <a:cs typeface="Arial" panose="020B0604020202020204" pitchFamily="34" charset="0"/>
            </a:rPr>
            <a:t> </a:t>
          </a:r>
          <a:r>
            <a:rPr lang="en-US" sz="2600" b="0" i="0" u="none" dirty="0" err="1">
              <a:solidFill>
                <a:srgbClr val="0000FF"/>
              </a:solidFill>
              <a:latin typeface="Arial" panose="020B0604020202020204" pitchFamily="34" charset="0"/>
              <a:cs typeface="Arial" panose="020B0604020202020204" pitchFamily="34" charset="0"/>
            </a:rPr>
            <a:t>phạm</a:t>
          </a:r>
          <a:r>
            <a:rPr lang="en-US" sz="2600" b="0" i="0" u="none" dirty="0">
              <a:solidFill>
                <a:srgbClr val="0000FF"/>
              </a:solidFill>
              <a:latin typeface="Arial" panose="020B0604020202020204" pitchFamily="34" charset="0"/>
              <a:cs typeface="Arial" panose="020B0604020202020204" pitchFamily="34" charset="0"/>
            </a:rPr>
            <a:t> </a:t>
          </a:r>
          <a:r>
            <a:rPr lang="en-US" sz="2600" b="0" i="0" u="none" dirty="0" err="1">
              <a:solidFill>
                <a:srgbClr val="0000FF"/>
              </a:solidFill>
              <a:latin typeface="Arial" panose="020B0604020202020204" pitchFamily="34" charset="0"/>
              <a:cs typeface="Arial" panose="020B0604020202020204" pitchFamily="34" charset="0"/>
            </a:rPr>
            <a:t>pháp</a:t>
          </a:r>
          <a:r>
            <a:rPr lang="en-US" sz="2600" b="0" i="0" u="none" dirty="0">
              <a:solidFill>
                <a:srgbClr val="0000FF"/>
              </a:solidFill>
              <a:latin typeface="Arial" panose="020B0604020202020204" pitchFamily="34" charset="0"/>
              <a:cs typeface="Arial" panose="020B0604020202020204" pitchFamily="34" charset="0"/>
            </a:rPr>
            <a:t> </a:t>
          </a:r>
          <a:r>
            <a:rPr lang="en-US" sz="2600" b="0" i="0" u="none" dirty="0" err="1">
              <a:solidFill>
                <a:srgbClr val="0000FF"/>
              </a:solidFill>
              <a:latin typeface="Arial" panose="020B0604020202020204" pitchFamily="34" charset="0"/>
              <a:cs typeface="Arial" panose="020B0604020202020204" pitchFamily="34" charset="0"/>
            </a:rPr>
            <a:t>luật</a:t>
          </a:r>
          <a:r>
            <a:rPr lang="en-US" sz="2600" b="0" i="0" u="none" dirty="0">
              <a:solidFill>
                <a:srgbClr val="0000FF"/>
              </a:solidFill>
              <a:latin typeface="Arial" panose="020B0604020202020204" pitchFamily="34" charset="0"/>
              <a:cs typeface="Arial" panose="020B0604020202020204" pitchFamily="34" charset="0"/>
            </a:rPr>
            <a:t> </a:t>
          </a:r>
          <a:r>
            <a:rPr lang="en-US" sz="2600" b="0" i="0" u="none" dirty="0" err="1">
              <a:solidFill>
                <a:srgbClr val="0000FF"/>
              </a:solidFill>
              <a:latin typeface="Arial" panose="020B0604020202020204" pitchFamily="34" charset="0"/>
              <a:cs typeface="Arial" panose="020B0604020202020204" pitchFamily="34" charset="0"/>
            </a:rPr>
            <a:t>điều</a:t>
          </a:r>
          <a:r>
            <a:rPr lang="en-US" sz="2600" b="0" i="0" u="none" dirty="0">
              <a:solidFill>
                <a:srgbClr val="0000FF"/>
              </a:solidFill>
              <a:latin typeface="Arial" panose="020B0604020202020204" pitchFamily="34" charset="0"/>
              <a:cs typeface="Arial" panose="020B0604020202020204" pitchFamily="34" charset="0"/>
            </a:rPr>
            <a:t> </a:t>
          </a:r>
          <a:r>
            <a:rPr lang="en-US" sz="2600" b="0" i="0" u="none" dirty="0" err="1">
              <a:solidFill>
                <a:srgbClr val="0000FF"/>
              </a:solidFill>
              <a:latin typeface="Arial" panose="020B0604020202020204" pitchFamily="34" charset="0"/>
              <a:cs typeface="Arial" panose="020B0604020202020204" pitchFamily="34" charset="0"/>
            </a:rPr>
            <a:t>chỉnh</a:t>
          </a:r>
          <a:r>
            <a:rPr lang="en-US" sz="2600" b="0" i="0" u="none" dirty="0">
              <a:solidFill>
                <a:srgbClr val="0000FF"/>
              </a:solidFill>
              <a:latin typeface="Arial" panose="020B0604020202020204" pitchFamily="34" charset="0"/>
              <a:cs typeface="Arial" panose="020B0604020202020204" pitchFamily="34" charset="0"/>
            </a:rPr>
            <a:t> </a:t>
          </a:r>
          <a:r>
            <a:rPr lang="en-US" sz="2600" b="0" i="0" u="none" dirty="0" err="1">
              <a:solidFill>
                <a:srgbClr val="0000FF"/>
              </a:solidFill>
              <a:latin typeface="Arial" panose="020B0604020202020204" pitchFamily="34" charset="0"/>
              <a:cs typeface="Arial" panose="020B0604020202020204" pitchFamily="34" charset="0"/>
            </a:rPr>
            <a:t>một</a:t>
          </a:r>
          <a:r>
            <a:rPr lang="en-US" sz="2600" b="0" i="0" u="none" dirty="0">
              <a:solidFill>
                <a:srgbClr val="0000FF"/>
              </a:solidFill>
              <a:latin typeface="Arial" panose="020B0604020202020204" pitchFamily="34" charset="0"/>
              <a:cs typeface="Arial" panose="020B0604020202020204" pitchFamily="34" charset="0"/>
            </a:rPr>
            <a:t> </a:t>
          </a:r>
          <a:r>
            <a:rPr lang="en-US" sz="2600" b="0" i="0" u="none" dirty="0" err="1">
              <a:solidFill>
                <a:srgbClr val="0000FF"/>
              </a:solidFill>
              <a:latin typeface="Arial" panose="020B0604020202020204" pitchFamily="34" charset="0"/>
              <a:cs typeface="Arial" panose="020B0604020202020204" pitchFamily="34" charset="0"/>
            </a:rPr>
            <a:t>nhóm</a:t>
          </a:r>
          <a:r>
            <a:rPr lang="en-US" sz="2600" b="0" i="0" u="none" dirty="0">
              <a:solidFill>
                <a:srgbClr val="0000FF"/>
              </a:solidFill>
              <a:latin typeface="Arial" panose="020B0604020202020204" pitchFamily="34" charset="0"/>
              <a:cs typeface="Arial" panose="020B0604020202020204" pitchFamily="34" charset="0"/>
            </a:rPr>
            <a:t> </a:t>
          </a:r>
          <a:r>
            <a:rPr lang="en-US" sz="2600" b="0" i="0" u="none" dirty="0" err="1">
              <a:solidFill>
                <a:srgbClr val="0000FF"/>
              </a:solidFill>
              <a:latin typeface="Arial" panose="020B0604020202020204" pitchFamily="34" charset="0"/>
              <a:cs typeface="Arial" panose="020B0604020202020204" pitchFamily="34" charset="0"/>
            </a:rPr>
            <a:t>quan</a:t>
          </a:r>
          <a:r>
            <a:rPr lang="en-US" sz="2600" b="0" i="0" u="none" dirty="0">
              <a:solidFill>
                <a:srgbClr val="0000FF"/>
              </a:solidFill>
              <a:latin typeface="Arial" panose="020B0604020202020204" pitchFamily="34" charset="0"/>
              <a:cs typeface="Arial" panose="020B0604020202020204" pitchFamily="34" charset="0"/>
            </a:rPr>
            <a:t> </a:t>
          </a:r>
          <a:r>
            <a:rPr lang="en-US" sz="2600" b="0" i="0" u="none" dirty="0" err="1">
              <a:solidFill>
                <a:srgbClr val="0000FF"/>
              </a:solidFill>
              <a:latin typeface="Arial" panose="020B0604020202020204" pitchFamily="34" charset="0"/>
              <a:cs typeface="Arial" panose="020B0604020202020204" pitchFamily="34" charset="0"/>
            </a:rPr>
            <a:t>hệ</a:t>
          </a:r>
          <a:r>
            <a:rPr lang="en-US" sz="2600" b="0" i="0" u="none" dirty="0">
              <a:solidFill>
                <a:srgbClr val="0000FF"/>
              </a:solidFill>
              <a:latin typeface="Arial" panose="020B0604020202020204" pitchFamily="34" charset="0"/>
              <a:cs typeface="Arial" panose="020B0604020202020204" pitchFamily="34" charset="0"/>
            </a:rPr>
            <a:t> </a:t>
          </a:r>
          <a:r>
            <a:rPr lang="en-US" sz="2600" b="0" i="0" u="none" dirty="0" err="1">
              <a:solidFill>
                <a:srgbClr val="0000FF"/>
              </a:solidFill>
              <a:latin typeface="Arial" panose="020B0604020202020204" pitchFamily="34" charset="0"/>
              <a:cs typeface="Arial" panose="020B0604020202020204" pitchFamily="34" charset="0"/>
            </a:rPr>
            <a:t>xã</a:t>
          </a:r>
          <a:r>
            <a:rPr lang="en-US" sz="2600" b="0" i="0" u="none" dirty="0">
              <a:solidFill>
                <a:srgbClr val="0000FF"/>
              </a:solidFill>
              <a:latin typeface="Arial" panose="020B0604020202020204" pitchFamily="34" charset="0"/>
              <a:cs typeface="Arial" panose="020B0604020202020204" pitchFamily="34" charset="0"/>
            </a:rPr>
            <a:t> </a:t>
          </a:r>
          <a:r>
            <a:rPr lang="en-US" sz="2600" b="0" i="0" u="none" dirty="0" err="1">
              <a:solidFill>
                <a:srgbClr val="0000FF"/>
              </a:solidFill>
              <a:latin typeface="Arial" panose="020B0604020202020204" pitchFamily="34" charset="0"/>
              <a:cs typeface="Arial" panose="020B0604020202020204" pitchFamily="34" charset="0"/>
            </a:rPr>
            <a:t>hội</a:t>
          </a:r>
          <a:r>
            <a:rPr lang="en-US" sz="2600" b="0" i="0" u="none" dirty="0">
              <a:solidFill>
                <a:srgbClr val="0000FF"/>
              </a:solidFill>
              <a:latin typeface="Arial" panose="020B0604020202020204" pitchFamily="34" charset="0"/>
              <a:cs typeface="Arial" panose="020B0604020202020204" pitchFamily="34" charset="0"/>
            </a:rPr>
            <a:t> </a:t>
          </a:r>
          <a:r>
            <a:rPr lang="en-US" sz="2600" b="0" i="0" u="none" dirty="0" err="1">
              <a:solidFill>
                <a:srgbClr val="0000FF"/>
              </a:solidFill>
              <a:latin typeface="Arial" panose="020B0604020202020204" pitchFamily="34" charset="0"/>
              <a:cs typeface="Arial" panose="020B0604020202020204" pitchFamily="34" charset="0"/>
            </a:rPr>
            <a:t>cùng</a:t>
          </a:r>
          <a:r>
            <a:rPr lang="en-US" sz="2600" b="0" i="0" u="none" dirty="0">
              <a:solidFill>
                <a:srgbClr val="0000FF"/>
              </a:solidFill>
              <a:latin typeface="Arial" panose="020B0604020202020204" pitchFamily="34" charset="0"/>
              <a:cs typeface="Arial" panose="020B0604020202020204" pitchFamily="34" charset="0"/>
            </a:rPr>
            <a:t> </a:t>
          </a:r>
          <a:r>
            <a:rPr lang="en-US" sz="2600" b="0" i="0" u="none" dirty="0" err="1">
              <a:solidFill>
                <a:srgbClr val="0000FF"/>
              </a:solidFill>
              <a:latin typeface="Arial" panose="020B0604020202020204" pitchFamily="34" charset="0"/>
              <a:cs typeface="Arial" panose="020B0604020202020204" pitchFamily="34" charset="0"/>
            </a:rPr>
            <a:t>loại</a:t>
          </a:r>
          <a:r>
            <a:rPr lang="en-US" sz="2600" b="0" i="0" u="none" dirty="0">
              <a:solidFill>
                <a:srgbClr val="0000FF"/>
              </a:solidFill>
              <a:latin typeface="Arial" panose="020B0604020202020204" pitchFamily="34" charset="0"/>
              <a:cs typeface="Arial" panose="020B0604020202020204" pitchFamily="34" charset="0"/>
            </a:rPr>
            <a:t>, </a:t>
          </a:r>
          <a:r>
            <a:rPr lang="en-US" sz="2600" b="0" i="0" u="none" dirty="0" err="1">
              <a:solidFill>
                <a:srgbClr val="0000FF"/>
              </a:solidFill>
              <a:latin typeface="Arial" panose="020B0604020202020204" pitchFamily="34" charset="0"/>
              <a:cs typeface="Arial" panose="020B0604020202020204" pitchFamily="34" charset="0"/>
            </a:rPr>
            <a:t>đồng</a:t>
          </a:r>
          <a:r>
            <a:rPr lang="en-US" sz="2600" b="0" i="0" u="none" dirty="0">
              <a:solidFill>
                <a:srgbClr val="0000FF"/>
              </a:solidFill>
              <a:latin typeface="Arial" panose="020B0604020202020204" pitchFamily="34" charset="0"/>
              <a:cs typeface="Arial" panose="020B0604020202020204" pitchFamily="34" charset="0"/>
            </a:rPr>
            <a:t> </a:t>
          </a:r>
          <a:r>
            <a:rPr lang="en-US" sz="2600" b="0" i="0" u="none" dirty="0" err="1">
              <a:solidFill>
                <a:srgbClr val="0000FF"/>
              </a:solidFill>
              <a:latin typeface="Arial" panose="020B0604020202020204" pitchFamily="34" charset="0"/>
              <a:cs typeface="Arial" panose="020B0604020202020204" pitchFamily="34" charset="0"/>
            </a:rPr>
            <a:t>tính</a:t>
          </a:r>
          <a:r>
            <a:rPr lang="en-US" sz="2600" b="0" i="0" u="none" dirty="0">
              <a:solidFill>
                <a:srgbClr val="0000FF"/>
              </a:solidFill>
              <a:latin typeface="Arial" panose="020B0604020202020204" pitchFamily="34" charset="0"/>
              <a:cs typeface="Arial" panose="020B0604020202020204" pitchFamily="34" charset="0"/>
            </a:rPr>
            <a:t> </a:t>
          </a:r>
          <a:r>
            <a:rPr lang="en-US" sz="2600" b="0" i="0" u="none" dirty="0" err="1">
              <a:solidFill>
                <a:srgbClr val="0000FF"/>
              </a:solidFill>
              <a:latin typeface="Arial" panose="020B0604020202020204" pitchFamily="34" charset="0"/>
              <a:cs typeface="Arial" panose="020B0604020202020204" pitchFamily="34" charset="0"/>
            </a:rPr>
            <a:t>chất</a:t>
          </a:r>
          <a:r>
            <a:rPr lang="en-US" sz="2600" b="0" i="0" u="none" dirty="0">
              <a:solidFill>
                <a:srgbClr val="0000FF"/>
              </a:solidFill>
              <a:latin typeface="Arial" panose="020B0604020202020204" pitchFamily="34" charset="0"/>
              <a:cs typeface="Arial" panose="020B0604020202020204" pitchFamily="34" charset="0"/>
            </a:rPr>
            <a:t> </a:t>
          </a:r>
          <a:r>
            <a:rPr lang="en-US" sz="2600" b="0" i="0" u="none" dirty="0" err="1">
              <a:solidFill>
                <a:srgbClr val="0000FF"/>
              </a:solidFill>
              <a:latin typeface="Arial" panose="020B0604020202020204" pitchFamily="34" charset="0"/>
              <a:cs typeface="Arial" panose="020B0604020202020204" pitchFamily="34" charset="0"/>
            </a:rPr>
            <a:t>trong</a:t>
          </a:r>
          <a:r>
            <a:rPr lang="en-US" sz="2600" b="0" i="0" u="none" dirty="0">
              <a:solidFill>
                <a:srgbClr val="0000FF"/>
              </a:solidFill>
              <a:latin typeface="Arial" panose="020B0604020202020204" pitchFamily="34" charset="0"/>
              <a:cs typeface="Arial" panose="020B0604020202020204" pitchFamily="34" charset="0"/>
            </a:rPr>
            <a:t> </a:t>
          </a:r>
          <a:r>
            <a:rPr lang="en-US" sz="2600" b="0" i="0" u="none" dirty="0" err="1">
              <a:solidFill>
                <a:srgbClr val="0000FF"/>
              </a:solidFill>
              <a:latin typeface="Arial" panose="020B0604020202020204" pitchFamily="34" charset="0"/>
              <a:cs typeface="Arial" panose="020B0604020202020204" pitchFamily="34" charset="0"/>
            </a:rPr>
            <a:t>cùng</a:t>
          </a:r>
          <a:r>
            <a:rPr lang="en-US" sz="2600" b="0" i="0" u="none" dirty="0">
              <a:solidFill>
                <a:srgbClr val="0000FF"/>
              </a:solidFill>
              <a:latin typeface="Arial" panose="020B0604020202020204" pitchFamily="34" charset="0"/>
              <a:cs typeface="Arial" panose="020B0604020202020204" pitchFamily="34" charset="0"/>
            </a:rPr>
            <a:t> </a:t>
          </a:r>
          <a:r>
            <a:rPr lang="en-US" sz="2600" b="0" i="0" u="none" dirty="0" err="1">
              <a:solidFill>
                <a:srgbClr val="0000FF"/>
              </a:solidFill>
              <a:latin typeface="Arial" panose="020B0604020202020204" pitchFamily="34" charset="0"/>
              <a:cs typeface="Arial" panose="020B0604020202020204" pitchFamily="34" charset="0"/>
            </a:rPr>
            <a:t>một</a:t>
          </a:r>
          <a:r>
            <a:rPr lang="en-US" sz="2600" b="0" i="0" u="none" dirty="0">
              <a:solidFill>
                <a:srgbClr val="0000FF"/>
              </a:solidFill>
              <a:latin typeface="Arial" panose="020B0604020202020204" pitchFamily="34" charset="0"/>
              <a:cs typeface="Arial" panose="020B0604020202020204" pitchFamily="34" charset="0"/>
            </a:rPr>
            <a:t> </a:t>
          </a:r>
          <a:r>
            <a:rPr lang="en-US" sz="2600" b="0" i="0" u="none" dirty="0" err="1">
              <a:solidFill>
                <a:srgbClr val="0000FF"/>
              </a:solidFill>
              <a:latin typeface="Arial" panose="020B0604020202020204" pitchFamily="34" charset="0"/>
              <a:cs typeface="Arial" panose="020B0604020202020204" pitchFamily="34" charset="0"/>
            </a:rPr>
            <a:t>ngành</a:t>
          </a:r>
          <a:r>
            <a:rPr lang="en-US" sz="2600" b="0" i="0" u="none" dirty="0">
              <a:solidFill>
                <a:srgbClr val="0000FF"/>
              </a:solidFill>
              <a:latin typeface="Arial" panose="020B0604020202020204" pitchFamily="34" charset="0"/>
              <a:cs typeface="Arial" panose="020B0604020202020204" pitchFamily="34" charset="0"/>
            </a:rPr>
            <a:t> </a:t>
          </a:r>
          <a:r>
            <a:rPr lang="en-US" sz="2600" b="0" i="0" u="none" dirty="0" err="1">
              <a:solidFill>
                <a:srgbClr val="0000FF"/>
              </a:solidFill>
              <a:latin typeface="Arial" panose="020B0604020202020204" pitchFamily="34" charset="0"/>
              <a:cs typeface="Arial" panose="020B0604020202020204" pitchFamily="34" charset="0"/>
            </a:rPr>
            <a:t>luật</a:t>
          </a:r>
          <a:endParaRPr lang="en-US" sz="2600" b="0" i="0" u="none" dirty="0">
            <a:solidFill>
              <a:srgbClr val="0000FF"/>
            </a:solidFill>
            <a:latin typeface="Arial" panose="020B0604020202020204" pitchFamily="34" charset="0"/>
            <a:cs typeface="Arial" panose="020B0604020202020204" pitchFamily="34" charset="0"/>
          </a:endParaRPr>
        </a:p>
      </dgm:t>
    </dgm:pt>
    <dgm:pt modelId="{874AD790-70EF-4869-B46D-9352B0347360}" cxnId="{125BC0C1-3AAB-47A0-87A6-B08476CED5FC}" type="sibTrans">
      <dgm:prSet/>
      <dgm:spPr/>
      <dgm:t>
        <a:bodyPr/>
        <a:lstStyle/>
        <a:p>
          <a:endParaRPr lang="en-US"/>
        </a:p>
      </dgm:t>
    </dgm:pt>
    <dgm:pt modelId="{04A6E9C4-625A-41E2-BD1F-4D24BFD95ECE}" cxnId="{125BC0C1-3AAB-47A0-87A6-B08476CED5FC}" type="parTrans">
      <dgm:prSet/>
      <dgm:spPr/>
      <dgm:t>
        <a:bodyPr/>
        <a:lstStyle/>
        <a:p>
          <a:endParaRPr lang="en-US"/>
        </a:p>
      </dgm:t>
    </dgm:pt>
    <dgm:pt modelId="{33DA7EF0-BA6F-4BC3-82D3-BB4D0057F122}">
      <dgm:prSet phldrT="[Text]" custT="1">
        <dgm:style>
          <a:lnRef idx="2">
            <a:schemeClr val="accent6"/>
          </a:lnRef>
          <a:fillRef idx="1">
            <a:schemeClr val="lt1"/>
          </a:fillRef>
          <a:effectRef idx="0">
            <a:schemeClr val="accent6"/>
          </a:effectRef>
          <a:fontRef idx="minor">
            <a:schemeClr val="dk1"/>
          </a:fontRef>
        </dgm:style>
      </dgm:prSet>
      <dgm:spPr/>
      <dgm:t>
        <a:bodyPr/>
        <a:lstStyle/>
        <a:p>
          <a:pPr algn="just">
            <a:lnSpc>
              <a:spcPct val="150000"/>
            </a:lnSpc>
          </a:pPr>
          <a:r>
            <a:rPr lang="en-US" sz="2800" b="1" i="0" u="none" dirty="0" smtClean="0">
              <a:solidFill>
                <a:srgbClr val="0000FF"/>
              </a:solidFill>
              <a:latin typeface="Arial" panose="020B0604020202020204" pitchFamily="34" charset="0"/>
              <a:cs typeface="Arial" panose="020B0604020202020204" pitchFamily="34" charset="0"/>
            </a:rPr>
            <a:t>2. </a:t>
          </a:r>
          <a:r>
            <a:rPr lang="en-US" sz="2800" b="1" i="0" u="none" dirty="0" err="1" smtClean="0">
              <a:solidFill>
                <a:srgbClr val="0000FF"/>
              </a:solidFill>
              <a:latin typeface="Arial" panose="020B0604020202020204" pitchFamily="34" charset="0"/>
              <a:cs typeface="Arial" panose="020B0604020202020204" pitchFamily="34" charset="0"/>
            </a:rPr>
            <a:t>Chế</a:t>
          </a:r>
          <a:r>
            <a:rPr lang="en-US" sz="2800" b="1" i="0" u="none" dirty="0" smtClean="0">
              <a:solidFill>
                <a:srgbClr val="0000FF"/>
              </a:solidFill>
              <a:latin typeface="Arial" panose="020B0604020202020204" pitchFamily="34" charset="0"/>
              <a:cs typeface="Arial" panose="020B0604020202020204" pitchFamily="34" charset="0"/>
            </a:rPr>
            <a:t> </a:t>
          </a:r>
          <a:r>
            <a:rPr lang="en-US" sz="2800" b="1" i="0" u="none" dirty="0" err="1" smtClean="0">
              <a:solidFill>
                <a:srgbClr val="0000FF"/>
              </a:solidFill>
              <a:latin typeface="Arial" panose="020B0604020202020204" pitchFamily="34" charset="0"/>
              <a:cs typeface="Arial" panose="020B0604020202020204" pitchFamily="34" charset="0"/>
            </a:rPr>
            <a:t>định</a:t>
          </a:r>
          <a:r>
            <a:rPr lang="en-US" sz="2800" b="1" i="0" u="none" dirty="0" smtClean="0">
              <a:solidFill>
                <a:srgbClr val="0000FF"/>
              </a:solidFill>
              <a:latin typeface="Arial" panose="020B0604020202020204" pitchFamily="34" charset="0"/>
              <a:cs typeface="Arial" panose="020B0604020202020204" pitchFamily="34" charset="0"/>
            </a:rPr>
            <a:t> </a:t>
          </a:r>
          <a:r>
            <a:rPr lang="en-US" sz="2800" b="1" i="0" u="none" dirty="0" err="1" smtClean="0">
              <a:solidFill>
                <a:srgbClr val="0000FF"/>
              </a:solidFill>
              <a:latin typeface="Arial" panose="020B0604020202020204" pitchFamily="34" charset="0"/>
              <a:cs typeface="Arial" panose="020B0604020202020204" pitchFamily="34" charset="0"/>
            </a:rPr>
            <a:t>luật</a:t>
          </a:r>
          <a:endParaRPr lang="en-US" sz="2800" b="1" i="0" u="none" dirty="0">
            <a:solidFill>
              <a:srgbClr val="0000FF"/>
            </a:solidFill>
            <a:latin typeface="Arial" panose="020B0604020202020204" pitchFamily="34" charset="0"/>
            <a:cs typeface="Arial" panose="020B0604020202020204" pitchFamily="34" charset="0"/>
          </a:endParaRPr>
        </a:p>
      </dgm:t>
    </dgm:pt>
    <dgm:pt modelId="{52F25923-7BBA-437C-96D7-BC0AB69FC72C}" cxnId="{452EA590-523D-4946-9298-D754EDA1352F}" type="parTrans">
      <dgm:prSet/>
      <dgm:spPr/>
      <dgm:t>
        <a:bodyPr/>
        <a:lstStyle/>
        <a:p>
          <a:endParaRPr lang="en-US"/>
        </a:p>
      </dgm:t>
    </dgm:pt>
    <dgm:pt modelId="{F3C8F452-7376-4BF2-9871-16C4EC918844}" cxnId="{452EA590-523D-4946-9298-D754EDA1352F}" type="sibTrans">
      <dgm:prSet/>
      <dgm:spPr/>
      <dgm:t>
        <a:bodyPr/>
        <a:lstStyle/>
        <a:p>
          <a:endParaRPr lang="en-US"/>
        </a:p>
      </dgm:t>
    </dgm:pt>
    <dgm:pt modelId="{D62ED9AB-20D0-44BD-AE2D-643533D6B44E}" type="pres">
      <dgm:prSet presAssocID="{F53C6AB6-1D97-4530-9FB8-1DA6F5759914}" presName="Name0" presStyleCnt="0">
        <dgm:presLayoutVars>
          <dgm:dir/>
          <dgm:animLvl val="lvl"/>
          <dgm:resizeHandles val="exact"/>
        </dgm:presLayoutVars>
      </dgm:prSet>
      <dgm:spPr/>
      <dgm:t>
        <a:bodyPr/>
        <a:lstStyle/>
        <a:p>
          <a:endParaRPr lang="en-US"/>
        </a:p>
      </dgm:t>
    </dgm:pt>
    <dgm:pt modelId="{945BCF08-E0AA-4019-A0B8-E511C3F1698C}" type="pres">
      <dgm:prSet presAssocID="{5CB3D091-9B92-4317-B77A-40219E5465A3}" presName="composite" presStyleCnt="0"/>
      <dgm:spPr/>
    </dgm:pt>
    <dgm:pt modelId="{A17D65F4-C0AE-4FA5-A46D-33C47F7E3EE3}" type="pres">
      <dgm:prSet presAssocID="{5CB3D091-9B92-4317-B77A-40219E5465A3}" presName="parTx" presStyleLbl="alignNode1" presStyleIdx="0" presStyleCnt="1" custScaleY="82003" custLinFactNeighborY="31434">
        <dgm:presLayoutVars>
          <dgm:chMax val="0"/>
          <dgm:chPref val="0"/>
          <dgm:bulletEnabled val="1"/>
        </dgm:presLayoutVars>
      </dgm:prSet>
      <dgm:spPr/>
      <dgm:t>
        <a:bodyPr/>
        <a:lstStyle/>
        <a:p>
          <a:endParaRPr lang="en-US"/>
        </a:p>
      </dgm:t>
    </dgm:pt>
    <dgm:pt modelId="{E6B9E3AF-D7B7-4BB7-BE05-D6A002FE3E6C}" type="pres">
      <dgm:prSet presAssocID="{5CB3D091-9B92-4317-B77A-40219E5465A3}" presName="desTx" presStyleLbl="alignAccFollowNode1" presStyleIdx="0" presStyleCnt="1" custScaleY="135920">
        <dgm:presLayoutVars>
          <dgm:bulletEnabled val="1"/>
        </dgm:presLayoutVars>
      </dgm:prSet>
      <dgm:spPr/>
      <dgm:t>
        <a:bodyPr/>
        <a:lstStyle/>
        <a:p>
          <a:endParaRPr lang="en-US"/>
        </a:p>
      </dgm:t>
    </dgm:pt>
  </dgm:ptLst>
  <dgm:cxnLst>
    <dgm:cxn modelId="{B10DB75E-AB3F-481A-99DB-5738A2DA1A9F}" type="presOf" srcId="{5CB3D091-9B92-4317-B77A-40219E5465A3}" destId="{A17D65F4-C0AE-4FA5-A46D-33C47F7E3EE3}" srcOrd="0" destOrd="0" presId="urn:microsoft.com/office/officeart/2005/8/layout/hList1"/>
    <dgm:cxn modelId="{06847EA4-739E-4913-879D-8F51CF6C8FEA}" type="presOf" srcId="{33DA7EF0-BA6F-4BC3-82D3-BB4D0057F122}" destId="{E6B9E3AF-D7B7-4BB7-BE05-D6A002FE3E6C}" srcOrd="0" destOrd="0" presId="urn:microsoft.com/office/officeart/2005/8/layout/hList1"/>
    <dgm:cxn modelId="{86CEABC0-041E-42A1-8D17-F62947ACC226}" srcId="{F53C6AB6-1D97-4530-9FB8-1DA6F5759914}" destId="{5CB3D091-9B92-4317-B77A-40219E5465A3}" srcOrd="0" destOrd="0" parTransId="{BB15DA78-F989-43D4-8268-91D9E860B3CD}" sibTransId="{BA3AA22C-4718-4FA5-A566-8086F89B15CD}"/>
    <dgm:cxn modelId="{CDE6AAF1-3F81-44F8-9AF8-E9D9AA52212D}" type="presOf" srcId="{F53C6AB6-1D97-4530-9FB8-1DA6F5759914}" destId="{D62ED9AB-20D0-44BD-AE2D-643533D6B44E}" srcOrd="0" destOrd="0" presId="urn:microsoft.com/office/officeart/2005/8/layout/hList1"/>
    <dgm:cxn modelId="{1972A2BD-E459-443B-999F-B97F754EAD8C}" type="presOf" srcId="{36C0584B-D161-4C5C-A5B5-AD31DC0045F7}" destId="{E6B9E3AF-D7B7-4BB7-BE05-D6A002FE3E6C}" srcOrd="0" destOrd="1" presId="urn:microsoft.com/office/officeart/2005/8/layout/hList1"/>
    <dgm:cxn modelId="{125BC0C1-3AAB-47A0-87A6-B08476CED5FC}" srcId="{5CB3D091-9B92-4317-B77A-40219E5465A3}" destId="{36C0584B-D161-4C5C-A5B5-AD31DC0045F7}" srcOrd="1" destOrd="0" parTransId="{04A6E9C4-625A-41E2-BD1F-4D24BFD95ECE}" sibTransId="{874AD790-70EF-4869-B46D-9352B0347360}"/>
    <dgm:cxn modelId="{452EA590-523D-4946-9298-D754EDA1352F}" srcId="{5CB3D091-9B92-4317-B77A-40219E5465A3}" destId="{33DA7EF0-BA6F-4BC3-82D3-BB4D0057F122}" srcOrd="0" destOrd="0" parTransId="{52F25923-7BBA-437C-96D7-BC0AB69FC72C}" sibTransId="{F3C8F452-7376-4BF2-9871-16C4EC918844}"/>
    <dgm:cxn modelId="{1B350587-F16A-44FA-A207-CB33B50AEF3A}" type="presParOf" srcId="{D62ED9AB-20D0-44BD-AE2D-643533D6B44E}" destId="{945BCF08-E0AA-4019-A0B8-E511C3F1698C}" srcOrd="0" destOrd="0" presId="urn:microsoft.com/office/officeart/2005/8/layout/hList1"/>
    <dgm:cxn modelId="{8C10D013-F8ED-4E25-9417-AF87DE61162E}" type="presParOf" srcId="{945BCF08-E0AA-4019-A0B8-E511C3F1698C}" destId="{A17D65F4-C0AE-4FA5-A46D-33C47F7E3EE3}" srcOrd="0" destOrd="0" presId="urn:microsoft.com/office/officeart/2005/8/layout/hList1"/>
    <dgm:cxn modelId="{BE3A29ED-434B-4AA9-AB9B-0642D857DB7C}" type="presParOf" srcId="{945BCF08-E0AA-4019-A0B8-E511C3F1698C}" destId="{E6B9E3AF-D7B7-4BB7-BE05-D6A002FE3E6C}"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53C6AB6-1D97-4530-9FB8-1DA6F5759914}" type="doc">
      <dgm:prSet loTypeId="urn:microsoft.com/office/officeart/2005/8/layout/hList1" loCatId="list" qsTypeId="urn:microsoft.com/office/officeart/2005/8/quickstyle/3d3" qsCatId="3D" csTypeId="urn:microsoft.com/office/officeart/2005/8/colors/colorful1#37" csCatId="colorful" phldr="1"/>
      <dgm:spPr/>
      <dgm:t>
        <a:bodyPr/>
        <a:lstStyle/>
        <a:p>
          <a:endParaRPr lang="en-US"/>
        </a:p>
      </dgm:t>
    </dgm:pt>
    <dgm:pt modelId="{73EAF5D5-3066-493B-8DD4-02013CCC3E43}">
      <dgm:prSet phldrT="[Text]" custT="1"/>
      <dgm:spPr/>
      <dgm:t>
        <a:bodyPr/>
        <a:lstStyle/>
        <a:p>
          <a:r>
            <a:rPr lang="en-US" sz="3800" b="1" dirty="0">
              <a:latin typeface="Arial" panose="020B0604020202020204" pitchFamily="34" charset="0"/>
              <a:cs typeface="Arial" panose="020B0604020202020204" pitchFamily="34" charset="0"/>
            </a:rPr>
            <a:t>(3) </a:t>
          </a:r>
          <a:r>
            <a:rPr lang="en-US" sz="3800" b="1" dirty="0" err="1">
              <a:latin typeface="Arial" panose="020B0604020202020204" pitchFamily="34" charset="0"/>
              <a:cs typeface="Arial" panose="020B0604020202020204" pitchFamily="34" charset="0"/>
            </a:rPr>
            <a:t>Ngành</a:t>
          </a:r>
          <a:r>
            <a:rPr lang="en-US" sz="3800" b="1" dirty="0">
              <a:latin typeface="Arial" panose="020B0604020202020204" pitchFamily="34" charset="0"/>
              <a:cs typeface="Arial" panose="020B0604020202020204" pitchFamily="34" charset="0"/>
            </a:rPr>
            <a:t> </a:t>
          </a:r>
          <a:r>
            <a:rPr lang="en-US" sz="3800" b="1" dirty="0" err="1">
              <a:latin typeface="Arial" panose="020B0604020202020204" pitchFamily="34" charset="0"/>
              <a:cs typeface="Arial" panose="020B0604020202020204" pitchFamily="34" charset="0"/>
            </a:rPr>
            <a:t>luật</a:t>
          </a:r>
          <a:endParaRPr lang="en-US" sz="3800" b="1" dirty="0">
            <a:latin typeface="Arial" panose="020B0604020202020204" pitchFamily="34" charset="0"/>
            <a:cs typeface="Arial" panose="020B0604020202020204" pitchFamily="34" charset="0"/>
          </a:endParaRPr>
        </a:p>
      </dgm:t>
    </dgm:pt>
    <dgm:pt modelId="{1DF71EEF-18AE-4F74-814F-EA8BA6C74019}" cxnId="{09CB0C39-F33C-4D7A-AB50-A433E9711560}" type="parTrans">
      <dgm:prSet/>
      <dgm:spPr/>
      <dgm:t>
        <a:bodyPr/>
        <a:lstStyle/>
        <a:p>
          <a:endParaRPr lang="en-US"/>
        </a:p>
      </dgm:t>
    </dgm:pt>
    <dgm:pt modelId="{65C5B130-8266-4580-B3C9-6C92988DEA79}" cxnId="{09CB0C39-F33C-4D7A-AB50-A433E9711560}" type="sibTrans">
      <dgm:prSet/>
      <dgm:spPr/>
      <dgm:t>
        <a:bodyPr/>
        <a:lstStyle/>
        <a:p>
          <a:endParaRPr lang="en-US"/>
        </a:p>
      </dgm:t>
    </dgm:pt>
    <dgm:pt modelId="{2179C9BB-BB19-4A70-BAEA-0CBEC7814A7E}">
      <dgm:prSet phldrT="[Text]" custT="1">
        <dgm:style>
          <a:lnRef idx="2">
            <a:schemeClr val="accent6"/>
          </a:lnRef>
          <a:fillRef idx="1">
            <a:schemeClr val="lt1"/>
          </a:fillRef>
          <a:effectRef idx="0">
            <a:schemeClr val="accent6"/>
          </a:effectRef>
          <a:fontRef idx="minor">
            <a:schemeClr val="dk1"/>
          </a:fontRef>
        </dgm:style>
      </dgm:prSet>
      <dgm:spPr/>
      <dgm:t>
        <a:bodyPr/>
        <a:lstStyle/>
        <a:p>
          <a:pPr algn="just">
            <a:lnSpc>
              <a:spcPct val="100000"/>
            </a:lnSpc>
          </a:pPr>
          <a:r>
            <a:rPr lang="en-US" sz="2900" dirty="0" err="1"/>
            <a:t>Ngành</a:t>
          </a:r>
          <a:r>
            <a:rPr lang="en-US" sz="2900" dirty="0"/>
            <a:t> </a:t>
          </a:r>
          <a:r>
            <a:rPr lang="en-US" sz="2900" dirty="0" err="1"/>
            <a:t>luật</a:t>
          </a:r>
          <a:r>
            <a:rPr lang="en-US" sz="2900" dirty="0"/>
            <a:t> </a:t>
          </a:r>
          <a:r>
            <a:rPr lang="en-US" sz="2900" dirty="0" err="1"/>
            <a:t>là</a:t>
          </a:r>
          <a:r>
            <a:rPr lang="en-US" sz="2900" dirty="0"/>
            <a:t> </a:t>
          </a:r>
          <a:r>
            <a:rPr lang="en-US" sz="2900" dirty="0" err="1"/>
            <a:t>sự</a:t>
          </a:r>
          <a:r>
            <a:rPr lang="en-US" sz="2900" dirty="0"/>
            <a:t> </a:t>
          </a:r>
          <a:r>
            <a:rPr lang="en-US" sz="2900" dirty="0" err="1"/>
            <a:t>tổng</a:t>
          </a:r>
          <a:r>
            <a:rPr lang="en-US" sz="2900" dirty="0"/>
            <a:t> </a:t>
          </a:r>
          <a:r>
            <a:rPr lang="en-US" sz="2900" dirty="0" err="1"/>
            <a:t>hợp</a:t>
          </a:r>
          <a:r>
            <a:rPr lang="en-US" sz="2900" dirty="0"/>
            <a:t> </a:t>
          </a:r>
          <a:r>
            <a:rPr lang="en-US" sz="2900" dirty="0" err="1"/>
            <a:t>của</a:t>
          </a:r>
          <a:r>
            <a:rPr lang="en-US" sz="2900" dirty="0"/>
            <a:t> </a:t>
          </a:r>
          <a:r>
            <a:rPr lang="en-US" sz="2900" dirty="0" err="1"/>
            <a:t>tất</a:t>
          </a:r>
          <a:r>
            <a:rPr lang="en-US" sz="2900" dirty="0"/>
            <a:t> </a:t>
          </a:r>
          <a:r>
            <a:rPr lang="en-US" sz="2900" dirty="0" err="1"/>
            <a:t>cả</a:t>
          </a:r>
          <a:r>
            <a:rPr lang="en-US" sz="2900" dirty="0"/>
            <a:t> </a:t>
          </a:r>
          <a:r>
            <a:rPr lang="en-US" sz="2900" dirty="0" err="1"/>
            <a:t>các</a:t>
          </a:r>
          <a:r>
            <a:rPr lang="en-US" sz="2900" dirty="0"/>
            <a:t> </a:t>
          </a:r>
          <a:r>
            <a:rPr lang="en-US" sz="2900" dirty="0" err="1"/>
            <a:t>chế</a:t>
          </a:r>
          <a:r>
            <a:rPr lang="en-US" sz="2900" dirty="0"/>
            <a:t> </a:t>
          </a:r>
          <a:r>
            <a:rPr lang="en-US" sz="2900" dirty="0" err="1"/>
            <a:t>định</a:t>
          </a:r>
          <a:r>
            <a:rPr lang="en-US" sz="2900" dirty="0"/>
            <a:t> </a:t>
          </a:r>
          <a:r>
            <a:rPr lang="en-US" sz="2900" dirty="0" err="1"/>
            <a:t>luật</a:t>
          </a:r>
          <a:r>
            <a:rPr lang="en-US" sz="2900" dirty="0"/>
            <a:t> </a:t>
          </a:r>
          <a:r>
            <a:rPr lang="en-US" sz="2900" dirty="0" err="1"/>
            <a:t>có</a:t>
          </a:r>
          <a:r>
            <a:rPr lang="en-US" sz="2900" dirty="0"/>
            <a:t> </a:t>
          </a:r>
          <a:r>
            <a:rPr lang="en-US" sz="2900" dirty="0" err="1"/>
            <a:t>đặc</a:t>
          </a:r>
          <a:r>
            <a:rPr lang="en-US" sz="2900" dirty="0"/>
            <a:t> </a:t>
          </a:r>
          <a:r>
            <a:rPr lang="en-US" sz="2900" dirty="0" err="1"/>
            <a:t>điểm</a:t>
          </a:r>
          <a:r>
            <a:rPr lang="en-US" sz="2900" dirty="0"/>
            <a:t> </a:t>
          </a:r>
          <a:r>
            <a:rPr lang="en-US" sz="2900" dirty="0" err="1"/>
            <a:t>chung</a:t>
          </a:r>
          <a:r>
            <a:rPr lang="en-US" sz="2900" dirty="0"/>
            <a:t> </a:t>
          </a:r>
          <a:r>
            <a:rPr lang="en-US" sz="2900" dirty="0" err="1"/>
            <a:t>giống</a:t>
          </a:r>
          <a:r>
            <a:rPr lang="en-US" sz="2900" dirty="0"/>
            <a:t> </a:t>
          </a:r>
          <a:r>
            <a:rPr lang="en-US" sz="2900" dirty="0" err="1"/>
            <a:t>nhau</a:t>
          </a:r>
          <a:r>
            <a:rPr lang="en-US" sz="2900" dirty="0"/>
            <a:t> </a:t>
          </a:r>
          <a:r>
            <a:rPr lang="en-US" sz="2900" dirty="0" err="1"/>
            <a:t>nhằm</a:t>
          </a:r>
          <a:r>
            <a:rPr lang="en-US" sz="2900" dirty="0"/>
            <a:t> </a:t>
          </a:r>
          <a:r>
            <a:rPr lang="en-US" sz="2900" dirty="0" err="1"/>
            <a:t>điều</a:t>
          </a:r>
          <a:r>
            <a:rPr lang="en-US" sz="2900" dirty="0"/>
            <a:t> </a:t>
          </a:r>
          <a:r>
            <a:rPr lang="en-US" sz="2900" dirty="0" err="1"/>
            <a:t>chỉnh</a:t>
          </a:r>
          <a:r>
            <a:rPr lang="en-US" sz="2900" dirty="0"/>
            <a:t> </a:t>
          </a:r>
          <a:r>
            <a:rPr lang="en-US" sz="2900" dirty="0" err="1"/>
            <a:t>một</a:t>
          </a:r>
          <a:r>
            <a:rPr lang="en-US" sz="2900" dirty="0"/>
            <a:t> </a:t>
          </a:r>
          <a:r>
            <a:rPr lang="en-US" sz="2900" dirty="0" err="1"/>
            <a:t>lĩnh</a:t>
          </a:r>
          <a:r>
            <a:rPr lang="en-US" sz="2900" dirty="0"/>
            <a:t> </a:t>
          </a:r>
          <a:r>
            <a:rPr lang="en-US" sz="2900" dirty="0" err="1"/>
            <a:t>vực</a:t>
          </a:r>
          <a:r>
            <a:rPr lang="en-US" sz="2900" dirty="0"/>
            <a:t> </a:t>
          </a:r>
          <a:r>
            <a:rPr lang="en-US" sz="2900" dirty="0" err="1"/>
            <a:t>nhất</a:t>
          </a:r>
          <a:r>
            <a:rPr lang="en-US" sz="2900" dirty="0"/>
            <a:t> </a:t>
          </a:r>
          <a:r>
            <a:rPr lang="en-US" sz="2900" dirty="0" err="1"/>
            <a:t>định</a:t>
          </a:r>
          <a:r>
            <a:rPr lang="en-US" sz="2900" dirty="0"/>
            <a:t> </a:t>
          </a:r>
          <a:r>
            <a:rPr lang="en-US" sz="2900" dirty="0" err="1"/>
            <a:t>trong</a:t>
          </a:r>
          <a:r>
            <a:rPr lang="en-US" sz="2900" dirty="0"/>
            <a:t> </a:t>
          </a:r>
          <a:r>
            <a:rPr lang="en-US" sz="2900" dirty="0" err="1"/>
            <a:t>xã</a:t>
          </a:r>
          <a:r>
            <a:rPr lang="en-US" sz="2900" dirty="0"/>
            <a:t> </a:t>
          </a:r>
          <a:r>
            <a:rPr lang="en-US" sz="2900" dirty="0" err="1"/>
            <a:t>hội</a:t>
          </a:r>
          <a:r>
            <a:rPr lang="en-US" sz="2900" dirty="0"/>
            <a:t>.</a:t>
          </a:r>
          <a:endParaRPr lang="en-US" sz="2900" b="0" i="0" u="none" dirty="0">
            <a:solidFill>
              <a:schemeClr val="tx1"/>
            </a:solidFill>
            <a:latin typeface="Times New Roman" panose="02020603050405020304" pitchFamily="18" charset="0"/>
            <a:cs typeface="Times New Roman" panose="02020603050405020304" pitchFamily="18" charset="0"/>
          </a:endParaRPr>
        </a:p>
      </dgm:t>
    </dgm:pt>
    <dgm:pt modelId="{A17DE482-62FC-4B17-B829-C3DFF36A27C9}" cxnId="{C5E1CFEE-3EDC-4C67-A09F-482C8D8BF78A}" type="parTrans">
      <dgm:prSet/>
      <dgm:spPr/>
      <dgm:t>
        <a:bodyPr/>
        <a:lstStyle/>
        <a:p>
          <a:endParaRPr lang="en-US"/>
        </a:p>
      </dgm:t>
    </dgm:pt>
    <dgm:pt modelId="{66166875-4D70-439F-B63C-7C2E897BD7EB}" cxnId="{C5E1CFEE-3EDC-4C67-A09F-482C8D8BF78A}" type="sibTrans">
      <dgm:prSet/>
      <dgm:spPr/>
      <dgm:t>
        <a:bodyPr/>
        <a:lstStyle/>
        <a:p>
          <a:endParaRPr lang="en-US"/>
        </a:p>
      </dgm:t>
    </dgm:pt>
    <dgm:pt modelId="{D62ED9AB-20D0-44BD-AE2D-643533D6B44E}" type="pres">
      <dgm:prSet presAssocID="{F53C6AB6-1D97-4530-9FB8-1DA6F5759914}" presName="Name0" presStyleCnt="0">
        <dgm:presLayoutVars>
          <dgm:dir/>
          <dgm:animLvl val="lvl"/>
          <dgm:resizeHandles val="exact"/>
        </dgm:presLayoutVars>
      </dgm:prSet>
      <dgm:spPr/>
      <dgm:t>
        <a:bodyPr/>
        <a:lstStyle/>
        <a:p>
          <a:endParaRPr lang="en-US"/>
        </a:p>
      </dgm:t>
    </dgm:pt>
    <dgm:pt modelId="{73D324FB-091E-4D2F-ABEF-D6615FF62648}" type="pres">
      <dgm:prSet presAssocID="{73EAF5D5-3066-493B-8DD4-02013CCC3E43}" presName="composite" presStyleCnt="0"/>
      <dgm:spPr/>
    </dgm:pt>
    <dgm:pt modelId="{6830A98C-8181-4053-9745-ED84CD9F558E}" type="pres">
      <dgm:prSet presAssocID="{73EAF5D5-3066-493B-8DD4-02013CCC3E43}" presName="parTx" presStyleLbl="alignNode1" presStyleIdx="0" presStyleCnt="1" custScaleY="116587" custLinFactNeighborX="1075" custLinFactNeighborY="13640">
        <dgm:presLayoutVars>
          <dgm:chMax val="0"/>
          <dgm:chPref val="0"/>
          <dgm:bulletEnabled val="1"/>
        </dgm:presLayoutVars>
      </dgm:prSet>
      <dgm:spPr/>
      <dgm:t>
        <a:bodyPr/>
        <a:lstStyle/>
        <a:p>
          <a:endParaRPr lang="en-US"/>
        </a:p>
      </dgm:t>
    </dgm:pt>
    <dgm:pt modelId="{8D76EAB1-29F7-4DE8-ABE6-A8A4AE92793A}" type="pres">
      <dgm:prSet presAssocID="{73EAF5D5-3066-493B-8DD4-02013CCC3E43}" presName="desTx" presStyleLbl="alignAccFollowNode1" presStyleIdx="0" presStyleCnt="1" custScaleY="108537" custLinFactNeighborX="-1612" custLinFactNeighborY="142">
        <dgm:presLayoutVars>
          <dgm:bulletEnabled val="1"/>
        </dgm:presLayoutVars>
      </dgm:prSet>
      <dgm:spPr/>
      <dgm:t>
        <a:bodyPr/>
        <a:lstStyle/>
        <a:p>
          <a:endParaRPr lang="en-US"/>
        </a:p>
      </dgm:t>
    </dgm:pt>
  </dgm:ptLst>
  <dgm:cxnLst>
    <dgm:cxn modelId="{E6989026-0E18-4B7B-94A7-3DC9CC2DDA25}" type="presOf" srcId="{2179C9BB-BB19-4A70-BAEA-0CBEC7814A7E}" destId="{8D76EAB1-29F7-4DE8-ABE6-A8A4AE92793A}" srcOrd="0" destOrd="0" presId="urn:microsoft.com/office/officeart/2005/8/layout/hList1"/>
    <dgm:cxn modelId="{09CB0C39-F33C-4D7A-AB50-A433E9711560}" srcId="{F53C6AB6-1D97-4530-9FB8-1DA6F5759914}" destId="{73EAF5D5-3066-493B-8DD4-02013CCC3E43}" srcOrd="0" destOrd="0" parTransId="{1DF71EEF-18AE-4F74-814F-EA8BA6C74019}" sibTransId="{65C5B130-8266-4580-B3C9-6C92988DEA79}"/>
    <dgm:cxn modelId="{8C14ADE6-B377-46EF-A2E3-B36461F59438}" type="presOf" srcId="{F53C6AB6-1D97-4530-9FB8-1DA6F5759914}" destId="{D62ED9AB-20D0-44BD-AE2D-643533D6B44E}" srcOrd="0" destOrd="0" presId="urn:microsoft.com/office/officeart/2005/8/layout/hList1"/>
    <dgm:cxn modelId="{C5E1CFEE-3EDC-4C67-A09F-482C8D8BF78A}" srcId="{73EAF5D5-3066-493B-8DD4-02013CCC3E43}" destId="{2179C9BB-BB19-4A70-BAEA-0CBEC7814A7E}" srcOrd="0" destOrd="0" parTransId="{A17DE482-62FC-4B17-B829-C3DFF36A27C9}" sibTransId="{66166875-4D70-439F-B63C-7C2E897BD7EB}"/>
    <dgm:cxn modelId="{BB24A6A7-2A03-4457-B832-A4CE64B2CFEF}" type="presOf" srcId="{73EAF5D5-3066-493B-8DD4-02013CCC3E43}" destId="{6830A98C-8181-4053-9745-ED84CD9F558E}" srcOrd="0" destOrd="0" presId="urn:microsoft.com/office/officeart/2005/8/layout/hList1"/>
    <dgm:cxn modelId="{4510320D-B31B-415B-A006-68FFB573A20C}" type="presParOf" srcId="{D62ED9AB-20D0-44BD-AE2D-643533D6B44E}" destId="{73D324FB-091E-4D2F-ABEF-D6615FF62648}" srcOrd="0" destOrd="0" presId="urn:microsoft.com/office/officeart/2005/8/layout/hList1"/>
    <dgm:cxn modelId="{DA126047-E68C-4ABB-A796-F22C6EDB6769}" type="presParOf" srcId="{73D324FB-091E-4D2F-ABEF-D6615FF62648}" destId="{6830A98C-8181-4053-9745-ED84CD9F558E}" srcOrd="0" destOrd="0" presId="urn:microsoft.com/office/officeart/2005/8/layout/hList1"/>
    <dgm:cxn modelId="{1067BF8A-D229-48D2-AD3E-070363A14C31}" type="presParOf" srcId="{73D324FB-091E-4D2F-ABEF-D6615FF62648}" destId="{8D76EAB1-29F7-4DE8-ABE6-A8A4AE92793A}"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9413E964-141C-449D-A71A-C7BB888AFA8B}" type="doc">
      <dgm:prSet loTypeId="urn:microsoft.com/office/officeart/2005/8/layout/hList3" loCatId="list" qsTypeId="urn:microsoft.com/office/officeart/2005/8/quickstyle/3d3" qsCatId="3D" csTypeId="urn:microsoft.com/office/officeart/2005/8/colors/colorful1#40" csCatId="colorful" phldr="1"/>
      <dgm:spPr/>
      <dgm:t>
        <a:bodyPr/>
        <a:lstStyle/>
        <a:p>
          <a:endParaRPr lang="en-US"/>
        </a:p>
      </dgm:t>
    </dgm:pt>
    <dgm:pt modelId="{033C8E5B-D1E9-4C98-9752-9F4853B81C31}">
      <dgm:prSet phldrT="[Text]" custT="1">
        <dgm:style>
          <a:lnRef idx="2">
            <a:schemeClr val="accent3"/>
          </a:lnRef>
          <a:fillRef idx="1">
            <a:schemeClr val="lt1"/>
          </a:fillRef>
          <a:effectRef idx="0">
            <a:schemeClr val="accent3"/>
          </a:effectRef>
          <a:fontRef idx="minor">
            <a:schemeClr val="dk1"/>
          </a:fontRef>
        </dgm:style>
      </dgm:prSet>
      <dgm:spPr/>
      <dgm:t>
        <a:bodyPr/>
        <a:lstStyle/>
        <a:p>
          <a:pPr algn="just"/>
          <a:r>
            <a:rPr lang="en-US" sz="2800" dirty="0">
              <a:solidFill>
                <a:srgbClr val="FF0000"/>
              </a:solidFill>
              <a:latin typeface="Arial" panose="020B0604020202020204" pitchFamily="34" charset="0"/>
              <a:cs typeface="Arial" panose="020B0604020202020204" pitchFamily="34" charset="0"/>
            </a:rPr>
            <a:t>- </a:t>
          </a:r>
          <a:r>
            <a:rPr lang="en-US" sz="2800" dirty="0" err="1">
              <a:solidFill>
                <a:srgbClr val="FF0000"/>
              </a:solidFill>
              <a:latin typeface="Arial" panose="020B0604020202020204" pitchFamily="34" charset="0"/>
              <a:cs typeface="Arial" panose="020B0604020202020204" pitchFamily="34" charset="0"/>
            </a:rPr>
            <a:t>Là</a:t>
          </a:r>
          <a:r>
            <a:rPr lang="en-US" sz="2800" dirty="0">
              <a:solidFill>
                <a:srgbClr val="FF0000"/>
              </a:solidFill>
              <a:latin typeface="Arial" panose="020B0604020202020204" pitchFamily="34" charset="0"/>
              <a:cs typeface="Arial" panose="020B0604020202020204" pitchFamily="34" charset="0"/>
            </a:rPr>
            <a:t> </a:t>
          </a:r>
          <a:r>
            <a:rPr lang="en-US" sz="2800" dirty="0" err="1">
              <a:solidFill>
                <a:srgbClr val="FF0000"/>
              </a:solidFill>
              <a:latin typeface="Arial" panose="020B0604020202020204" pitchFamily="34" charset="0"/>
              <a:cs typeface="Arial" panose="020B0604020202020204" pitchFamily="34" charset="0"/>
            </a:rPr>
            <a:t>văn</a:t>
          </a:r>
          <a:r>
            <a:rPr lang="en-US" sz="2800" dirty="0">
              <a:solidFill>
                <a:srgbClr val="FF0000"/>
              </a:solidFill>
              <a:latin typeface="Arial" panose="020B0604020202020204" pitchFamily="34" charset="0"/>
              <a:cs typeface="Arial" panose="020B0604020202020204" pitchFamily="34" charset="0"/>
            </a:rPr>
            <a:t> </a:t>
          </a:r>
          <a:r>
            <a:rPr lang="en-US" sz="2800" dirty="0" err="1">
              <a:solidFill>
                <a:srgbClr val="FF0000"/>
              </a:solidFill>
              <a:latin typeface="Arial" panose="020B0604020202020204" pitchFamily="34" charset="0"/>
              <a:cs typeface="Arial" panose="020B0604020202020204" pitchFamily="34" charset="0"/>
            </a:rPr>
            <a:t>bản</a:t>
          </a:r>
          <a:r>
            <a:rPr lang="en-US" sz="2800" dirty="0">
              <a:solidFill>
                <a:srgbClr val="FF0000"/>
              </a:solidFill>
              <a:latin typeface="Arial" panose="020B0604020202020204" pitchFamily="34" charset="0"/>
              <a:cs typeface="Arial" panose="020B0604020202020204" pitchFamily="34" charset="0"/>
            </a:rPr>
            <a:t> QPPL do </a:t>
          </a:r>
          <a:r>
            <a:rPr lang="en-US" sz="2800" dirty="0" err="1">
              <a:solidFill>
                <a:srgbClr val="FF0000"/>
              </a:solidFill>
              <a:latin typeface="Arial" panose="020B0604020202020204" pitchFamily="34" charset="0"/>
              <a:cs typeface="Arial" panose="020B0604020202020204" pitchFamily="34" charset="0"/>
            </a:rPr>
            <a:t>Quốc</a:t>
          </a:r>
          <a:r>
            <a:rPr lang="en-US" sz="2800" dirty="0">
              <a:solidFill>
                <a:srgbClr val="FF0000"/>
              </a:solidFill>
              <a:latin typeface="Arial" panose="020B0604020202020204" pitchFamily="34" charset="0"/>
              <a:cs typeface="Arial" panose="020B0604020202020204" pitchFamily="34" charset="0"/>
            </a:rPr>
            <a:t> </a:t>
          </a:r>
          <a:r>
            <a:rPr lang="en-US" sz="2800" dirty="0" err="1">
              <a:solidFill>
                <a:srgbClr val="FF0000"/>
              </a:solidFill>
              <a:latin typeface="Arial" panose="020B0604020202020204" pitchFamily="34" charset="0"/>
              <a:cs typeface="Arial" panose="020B0604020202020204" pitchFamily="34" charset="0"/>
            </a:rPr>
            <a:t>hội</a:t>
          </a:r>
          <a:r>
            <a:rPr lang="en-US" sz="2800" dirty="0">
              <a:solidFill>
                <a:srgbClr val="FF0000"/>
              </a:solidFill>
              <a:latin typeface="Arial" panose="020B0604020202020204" pitchFamily="34" charset="0"/>
              <a:cs typeface="Arial" panose="020B0604020202020204" pitchFamily="34" charset="0"/>
            </a:rPr>
            <a:t> ban </a:t>
          </a:r>
          <a:r>
            <a:rPr lang="en-US" sz="2800" dirty="0" err="1">
              <a:solidFill>
                <a:srgbClr val="FF0000"/>
              </a:solidFill>
              <a:latin typeface="Arial" panose="020B0604020202020204" pitchFamily="34" charset="0"/>
              <a:cs typeface="Arial" panose="020B0604020202020204" pitchFamily="34" charset="0"/>
            </a:rPr>
            <a:t>hành</a:t>
          </a:r>
          <a:r>
            <a:rPr lang="en-US" sz="2800" dirty="0">
              <a:solidFill>
                <a:srgbClr val="FF0000"/>
              </a:solidFill>
              <a:latin typeface="Arial" panose="020B0604020202020204" pitchFamily="34" charset="0"/>
              <a:cs typeface="Arial" panose="020B0604020202020204" pitchFamily="34" charset="0"/>
            </a:rPr>
            <a:t>. </a:t>
          </a:r>
        </a:p>
        <a:p>
          <a:pPr algn="just"/>
          <a:r>
            <a:rPr lang="en-US" sz="2800" dirty="0">
              <a:solidFill>
                <a:srgbClr val="FF0000"/>
              </a:solidFill>
              <a:latin typeface="Arial" panose="020B0604020202020204" pitchFamily="34" charset="0"/>
              <a:cs typeface="Arial" panose="020B0604020202020204" pitchFamily="34" charset="0"/>
            </a:rPr>
            <a:t>- </a:t>
          </a:r>
          <a:r>
            <a:rPr lang="en-US" sz="2800" dirty="0" err="1">
              <a:solidFill>
                <a:srgbClr val="FF0000"/>
              </a:solidFill>
              <a:latin typeface="Arial" panose="020B0604020202020204" pitchFamily="34" charset="0"/>
              <a:cs typeface="Arial" panose="020B0604020202020204" pitchFamily="34" charset="0"/>
            </a:rPr>
            <a:t>Có</a:t>
          </a:r>
          <a:r>
            <a:rPr lang="en-US" sz="2800" dirty="0">
              <a:solidFill>
                <a:srgbClr val="FF0000"/>
              </a:solidFill>
              <a:latin typeface="Arial" panose="020B0604020202020204" pitchFamily="34" charset="0"/>
              <a:cs typeface="Arial" panose="020B0604020202020204" pitchFamily="34" charset="0"/>
            </a:rPr>
            <a:t> </a:t>
          </a:r>
          <a:r>
            <a:rPr lang="en-US" sz="2800" dirty="0" err="1">
              <a:solidFill>
                <a:srgbClr val="FF0000"/>
              </a:solidFill>
              <a:latin typeface="Arial" panose="020B0604020202020204" pitchFamily="34" charset="0"/>
              <a:cs typeface="Arial" panose="020B0604020202020204" pitchFamily="34" charset="0"/>
            </a:rPr>
            <a:t>giá</a:t>
          </a:r>
          <a:r>
            <a:rPr lang="en-US" sz="2800" dirty="0">
              <a:solidFill>
                <a:srgbClr val="FF0000"/>
              </a:solidFill>
              <a:latin typeface="Arial" panose="020B0604020202020204" pitchFamily="34" charset="0"/>
              <a:cs typeface="Arial" panose="020B0604020202020204" pitchFamily="34" charset="0"/>
            </a:rPr>
            <a:t> </a:t>
          </a:r>
          <a:r>
            <a:rPr lang="en-US" sz="2800" dirty="0" err="1">
              <a:solidFill>
                <a:srgbClr val="FF0000"/>
              </a:solidFill>
              <a:latin typeface="Arial" panose="020B0604020202020204" pitchFamily="34" charset="0"/>
              <a:cs typeface="Arial" panose="020B0604020202020204" pitchFamily="34" charset="0"/>
            </a:rPr>
            <a:t>trị</a:t>
          </a:r>
          <a:r>
            <a:rPr lang="en-US" sz="2800" dirty="0">
              <a:solidFill>
                <a:srgbClr val="FF0000"/>
              </a:solidFill>
              <a:latin typeface="Arial" panose="020B0604020202020204" pitchFamily="34" charset="0"/>
              <a:cs typeface="Arial" panose="020B0604020202020204" pitchFamily="34" charset="0"/>
            </a:rPr>
            <a:t> </a:t>
          </a:r>
          <a:r>
            <a:rPr lang="en-US" sz="2800" dirty="0" err="1">
              <a:solidFill>
                <a:srgbClr val="FF0000"/>
              </a:solidFill>
              <a:latin typeface="Arial" panose="020B0604020202020204" pitchFamily="34" charset="0"/>
              <a:cs typeface="Arial" panose="020B0604020202020204" pitchFamily="34" charset="0"/>
            </a:rPr>
            <a:t>pháp</a:t>
          </a:r>
          <a:r>
            <a:rPr lang="en-US" sz="2800" dirty="0">
              <a:solidFill>
                <a:srgbClr val="FF0000"/>
              </a:solidFill>
              <a:latin typeface="Arial" panose="020B0604020202020204" pitchFamily="34" charset="0"/>
              <a:cs typeface="Arial" panose="020B0604020202020204" pitchFamily="34" charset="0"/>
            </a:rPr>
            <a:t> </a:t>
          </a:r>
          <a:r>
            <a:rPr lang="en-US" sz="2800" dirty="0" err="1">
              <a:solidFill>
                <a:srgbClr val="FF0000"/>
              </a:solidFill>
              <a:latin typeface="Arial" panose="020B0604020202020204" pitchFamily="34" charset="0"/>
              <a:cs typeface="Arial" panose="020B0604020202020204" pitchFamily="34" charset="0"/>
            </a:rPr>
            <a:t>lý</a:t>
          </a:r>
          <a:r>
            <a:rPr lang="en-US" sz="2800" dirty="0">
              <a:solidFill>
                <a:srgbClr val="FF0000"/>
              </a:solidFill>
              <a:latin typeface="Arial" panose="020B0604020202020204" pitchFamily="34" charset="0"/>
              <a:cs typeface="Arial" panose="020B0604020202020204" pitchFamily="34" charset="0"/>
            </a:rPr>
            <a:t> </a:t>
          </a:r>
          <a:r>
            <a:rPr lang="en-US" sz="2800" dirty="0" err="1">
              <a:solidFill>
                <a:srgbClr val="FF0000"/>
              </a:solidFill>
              <a:latin typeface="Arial" panose="020B0604020202020204" pitchFamily="34" charset="0"/>
              <a:cs typeface="Arial" panose="020B0604020202020204" pitchFamily="34" charset="0"/>
            </a:rPr>
            <a:t>cao</a:t>
          </a:r>
          <a:r>
            <a:rPr lang="en-US" sz="2800" dirty="0">
              <a:solidFill>
                <a:srgbClr val="FF0000"/>
              </a:solidFill>
              <a:latin typeface="Arial" panose="020B0604020202020204" pitchFamily="34" charset="0"/>
              <a:cs typeface="Arial" panose="020B0604020202020204" pitchFamily="34" charset="0"/>
            </a:rPr>
            <a:t> </a:t>
          </a:r>
          <a:r>
            <a:rPr lang="en-US" sz="2800" dirty="0" err="1">
              <a:solidFill>
                <a:srgbClr val="FF0000"/>
              </a:solidFill>
              <a:latin typeface="Arial" panose="020B0604020202020204" pitchFamily="34" charset="0"/>
              <a:cs typeface="Arial" panose="020B0604020202020204" pitchFamily="34" charset="0"/>
            </a:rPr>
            <a:t>nhất</a:t>
          </a:r>
          <a:r>
            <a:rPr lang="en-US" sz="2800" dirty="0">
              <a:solidFill>
                <a:srgbClr val="FF0000"/>
              </a:solidFill>
              <a:latin typeface="Arial" panose="020B0604020202020204" pitchFamily="34" charset="0"/>
              <a:cs typeface="Arial" panose="020B0604020202020204" pitchFamily="34" charset="0"/>
            </a:rPr>
            <a:t> </a:t>
          </a:r>
        </a:p>
      </dgm:t>
    </dgm:pt>
    <dgm:pt modelId="{CB58C798-BF53-4113-8F5A-58DFAB470C0E}" cxnId="{534F6EDF-D2DA-465E-9631-16294961E6E0}" type="parTrans">
      <dgm:prSet/>
      <dgm:spPr/>
      <dgm:t>
        <a:bodyPr/>
        <a:lstStyle/>
        <a:p>
          <a:endParaRPr lang="en-US"/>
        </a:p>
      </dgm:t>
    </dgm:pt>
    <dgm:pt modelId="{11B3006D-09D9-484E-A9A1-650AD82B6F6D}" cxnId="{534F6EDF-D2DA-465E-9631-16294961E6E0}" type="sibTrans">
      <dgm:prSet/>
      <dgm:spPr/>
      <dgm:t>
        <a:bodyPr/>
        <a:lstStyle/>
        <a:p>
          <a:endParaRPr lang="en-US"/>
        </a:p>
      </dgm:t>
    </dgm:pt>
    <dgm:pt modelId="{9461F336-FB80-44D6-BD7B-6284BC6291D4}">
      <dgm:prSet phldrT="[Text]" custT="1">
        <dgm:style>
          <a:lnRef idx="2">
            <a:schemeClr val="accent6"/>
          </a:lnRef>
          <a:fillRef idx="1">
            <a:schemeClr val="lt1"/>
          </a:fillRef>
          <a:effectRef idx="0">
            <a:schemeClr val="accent6"/>
          </a:effectRef>
          <a:fontRef idx="minor">
            <a:schemeClr val="dk1"/>
          </a:fontRef>
        </dgm:style>
      </dgm:prSet>
      <dgm:spPr/>
      <dgm:t>
        <a:bodyPr/>
        <a:lstStyle/>
        <a:p>
          <a:pPr algn="l"/>
          <a:r>
            <a:rPr lang="en-US" sz="2800" dirty="0" err="1">
              <a:latin typeface="Arial" panose="020B0604020202020204" pitchFamily="34" charset="0"/>
              <a:cs typeface="Arial" panose="020B0604020202020204" pitchFamily="34" charset="0"/>
            </a:rPr>
            <a:t>Hiến</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pháp</a:t>
          </a:r>
          <a:r>
            <a:rPr lang="en-US" sz="2800" dirty="0">
              <a:latin typeface="Arial" panose="020B0604020202020204" pitchFamily="34" charset="0"/>
              <a:cs typeface="Arial" panose="020B0604020202020204" pitchFamily="34" charset="0"/>
            </a:rPr>
            <a:t> 2013: </a:t>
          </a:r>
          <a:r>
            <a:rPr lang="en-US" sz="2800" dirty="0" err="1">
              <a:latin typeface="Arial" panose="020B0604020202020204" pitchFamily="34" charset="0"/>
              <a:cs typeface="Arial" panose="020B0604020202020204" pitchFamily="34" charset="0"/>
            </a:rPr>
            <a:t>có</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giá</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trị</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pháp</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lý</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cao</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nhất</a:t>
          </a:r>
          <a:endParaRPr lang="en-US" sz="2800" dirty="0">
            <a:latin typeface="Arial" panose="020B0604020202020204" pitchFamily="34" charset="0"/>
            <a:cs typeface="Arial" panose="020B0604020202020204" pitchFamily="34" charset="0"/>
          </a:endParaRPr>
        </a:p>
      </dgm:t>
    </dgm:pt>
    <dgm:pt modelId="{F21E320E-04C2-49DC-953F-7D951EBD8D4D}" cxnId="{5AFE34F9-321D-473B-AC49-B7A7AEF70FBA}" type="parTrans">
      <dgm:prSet/>
      <dgm:spPr/>
      <dgm:t>
        <a:bodyPr/>
        <a:lstStyle/>
        <a:p>
          <a:endParaRPr lang="en-US"/>
        </a:p>
      </dgm:t>
    </dgm:pt>
    <dgm:pt modelId="{F19C2FB7-CBEF-41F6-829C-60B5AA772CA4}" cxnId="{5AFE34F9-321D-473B-AC49-B7A7AEF70FBA}" type="sibTrans">
      <dgm:prSet/>
      <dgm:spPr/>
      <dgm:t>
        <a:bodyPr/>
        <a:lstStyle/>
        <a:p>
          <a:endParaRPr lang="en-US"/>
        </a:p>
      </dgm:t>
    </dgm:pt>
    <dgm:pt modelId="{61C047DD-CF97-417B-BA7C-9F579208D153}">
      <dgm:prSet phldrT="[Text]" custT="1">
        <dgm:style>
          <a:lnRef idx="2">
            <a:schemeClr val="accent6"/>
          </a:lnRef>
          <a:fillRef idx="1">
            <a:schemeClr val="lt1"/>
          </a:fillRef>
          <a:effectRef idx="0">
            <a:schemeClr val="accent6"/>
          </a:effectRef>
          <a:fontRef idx="minor">
            <a:schemeClr val="dk1"/>
          </a:fontRef>
        </dgm:style>
      </dgm:prSet>
      <dgm:spPr/>
      <dgm:t>
        <a:bodyPr/>
        <a:lstStyle/>
        <a:p>
          <a:pPr algn="l"/>
          <a:r>
            <a:rPr lang="en-US" sz="2800" dirty="0" err="1">
              <a:latin typeface="Arial" panose="020B0604020202020204" pitchFamily="34" charset="0"/>
              <a:cs typeface="Arial" panose="020B0604020202020204" pitchFamily="34" charset="0"/>
            </a:rPr>
            <a:t>Các</a:t>
          </a:r>
          <a:r>
            <a:rPr lang="en-US" sz="2800" dirty="0">
              <a:latin typeface="Arial" panose="020B0604020202020204" pitchFamily="34" charset="0"/>
              <a:cs typeface="Arial" panose="020B0604020202020204" pitchFamily="34" charset="0"/>
            </a:rPr>
            <a:t> </a:t>
          </a:r>
          <a:r>
            <a:rPr lang="en-US" sz="2800" dirty="0" err="1" smtClean="0">
              <a:latin typeface="Arial" panose="020B0604020202020204" pitchFamily="34" charset="0"/>
              <a:cs typeface="Arial" panose="020B0604020202020204" pitchFamily="34" charset="0"/>
            </a:rPr>
            <a:t>bộ</a:t>
          </a:r>
          <a:r>
            <a:rPr lang="en-US" sz="2800" dirty="0" smtClean="0">
              <a:latin typeface="Arial" panose="020B0604020202020204" pitchFamily="34" charset="0"/>
              <a:cs typeface="Arial" panose="020B0604020202020204" pitchFamily="34" charset="0"/>
            </a:rPr>
            <a:t> </a:t>
          </a:r>
          <a:r>
            <a:rPr lang="en-US" sz="2800" dirty="0" err="1" smtClean="0">
              <a:latin typeface="Arial" panose="020B0604020202020204" pitchFamily="34" charset="0"/>
              <a:cs typeface="Arial" panose="020B0604020202020204" pitchFamily="34" charset="0"/>
            </a:rPr>
            <a:t>luật</a:t>
          </a:r>
          <a:r>
            <a:rPr lang="en-US" sz="2800" dirty="0" smtClean="0">
              <a:latin typeface="Arial" panose="020B0604020202020204" pitchFamily="34" charset="0"/>
              <a:cs typeface="Arial" panose="020B0604020202020204" pitchFamily="34" charset="0"/>
            </a:rPr>
            <a:t>, </a:t>
          </a:r>
          <a:r>
            <a:rPr lang="en-US" sz="2800" dirty="0" err="1" smtClean="0">
              <a:latin typeface="Arial" panose="020B0604020202020204" pitchFamily="34" charset="0"/>
              <a:cs typeface="Arial" panose="020B0604020202020204" pitchFamily="34" charset="0"/>
            </a:rPr>
            <a:t>luật</a:t>
          </a:r>
          <a:r>
            <a:rPr lang="en-US" sz="2800" dirty="0" smtClean="0">
              <a:latin typeface="Arial" panose="020B0604020202020204" pitchFamily="34" charset="0"/>
              <a:cs typeface="Arial" panose="020B0604020202020204" pitchFamily="34" charset="0"/>
            </a:rPr>
            <a:t>:</a:t>
          </a:r>
          <a:endParaRPr lang="en-US" sz="2800" dirty="0">
            <a:latin typeface="Arial" panose="020B0604020202020204" pitchFamily="34" charset="0"/>
            <a:cs typeface="Arial" panose="020B0604020202020204" pitchFamily="34" charset="0"/>
          </a:endParaRPr>
        </a:p>
        <a:p>
          <a:pPr algn="l"/>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Bộ</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Luật</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dân</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sự</a:t>
          </a:r>
          <a:endParaRPr lang="en-US" sz="2800" dirty="0">
            <a:latin typeface="Arial" panose="020B0604020202020204" pitchFamily="34" charset="0"/>
            <a:cs typeface="Arial" panose="020B0604020202020204" pitchFamily="34" charset="0"/>
          </a:endParaRPr>
        </a:p>
        <a:p>
          <a:pPr algn="l"/>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Bộ</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Luật</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hình</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sự</a:t>
          </a:r>
          <a:endParaRPr lang="en-US" sz="2800" dirty="0">
            <a:latin typeface="Arial" panose="020B0604020202020204" pitchFamily="34" charset="0"/>
            <a:cs typeface="Arial" panose="020B0604020202020204" pitchFamily="34" charset="0"/>
          </a:endParaRPr>
        </a:p>
        <a:p>
          <a:pPr algn="l"/>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Bộ</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luật</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lao</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động</a:t>
          </a:r>
          <a:endParaRPr lang="en-US" sz="2800" dirty="0">
            <a:latin typeface="Arial" panose="020B0604020202020204" pitchFamily="34" charset="0"/>
            <a:cs typeface="Arial" panose="020B0604020202020204" pitchFamily="34" charset="0"/>
          </a:endParaRPr>
        </a:p>
        <a:p>
          <a:pPr algn="l"/>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Luật</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đất</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đai</a:t>
          </a:r>
          <a:endParaRPr lang="en-US" sz="2800" dirty="0">
            <a:latin typeface="Arial" panose="020B0604020202020204" pitchFamily="34" charset="0"/>
            <a:cs typeface="Arial" panose="020B0604020202020204" pitchFamily="34" charset="0"/>
          </a:endParaRPr>
        </a:p>
        <a:p>
          <a:pPr algn="l"/>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Luật</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thương</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mại</a:t>
          </a:r>
          <a:r>
            <a:rPr lang="en-US" sz="2800" dirty="0" smtClean="0">
              <a:latin typeface="Arial" panose="020B0604020202020204" pitchFamily="34" charset="0"/>
              <a:cs typeface="Arial" panose="020B0604020202020204" pitchFamily="34" charset="0"/>
            </a:rPr>
            <a:t>,...</a:t>
          </a:r>
        </a:p>
        <a:p>
          <a:pPr algn="l"/>
          <a:r>
            <a:rPr lang="en-US" sz="2800" dirty="0" err="1" smtClean="0">
              <a:latin typeface="Arial" panose="020B0604020202020204" pitchFamily="34" charset="0"/>
              <a:cs typeface="Arial" panose="020B0604020202020204" pitchFamily="34" charset="0"/>
            </a:rPr>
            <a:t>Các</a:t>
          </a:r>
          <a:r>
            <a:rPr lang="en-US" sz="2800" dirty="0" smtClean="0">
              <a:latin typeface="Arial" panose="020B0604020202020204" pitchFamily="34" charset="0"/>
              <a:cs typeface="Arial" panose="020B0604020202020204" pitchFamily="34" charset="0"/>
            </a:rPr>
            <a:t> </a:t>
          </a:r>
          <a:r>
            <a:rPr lang="en-US" sz="2800" dirty="0" err="1" smtClean="0">
              <a:latin typeface="Arial" panose="020B0604020202020204" pitchFamily="34" charset="0"/>
              <a:cs typeface="Arial" panose="020B0604020202020204" pitchFamily="34" charset="0"/>
            </a:rPr>
            <a:t>Pháp</a:t>
          </a:r>
          <a:r>
            <a:rPr lang="en-US" sz="2800" dirty="0" smtClean="0">
              <a:latin typeface="Arial" panose="020B0604020202020204" pitchFamily="34" charset="0"/>
              <a:cs typeface="Arial" panose="020B0604020202020204" pitchFamily="34" charset="0"/>
            </a:rPr>
            <a:t> </a:t>
          </a:r>
          <a:r>
            <a:rPr lang="en-US" sz="2800" dirty="0" err="1" smtClean="0">
              <a:latin typeface="Arial" panose="020B0604020202020204" pitchFamily="34" charset="0"/>
              <a:cs typeface="Arial" panose="020B0604020202020204" pitchFamily="34" charset="0"/>
            </a:rPr>
            <a:t>lệnh</a:t>
          </a:r>
          <a:endParaRPr lang="en-US" sz="2800" dirty="0">
            <a:latin typeface="Arial" panose="020B0604020202020204" pitchFamily="34" charset="0"/>
            <a:cs typeface="Arial" panose="020B0604020202020204" pitchFamily="34" charset="0"/>
          </a:endParaRPr>
        </a:p>
      </dgm:t>
    </dgm:pt>
    <dgm:pt modelId="{649A94D6-4D0F-41A4-A4F5-7CBB04C443CC}" cxnId="{34CE192A-07FB-4594-94FF-9753F31B6554}" type="parTrans">
      <dgm:prSet/>
      <dgm:spPr/>
      <dgm:t>
        <a:bodyPr/>
        <a:lstStyle/>
        <a:p>
          <a:endParaRPr lang="en-US"/>
        </a:p>
      </dgm:t>
    </dgm:pt>
    <dgm:pt modelId="{DF653E91-3570-4EA0-B76C-BF63694DD2AC}" cxnId="{34CE192A-07FB-4594-94FF-9753F31B6554}" type="sibTrans">
      <dgm:prSet/>
      <dgm:spPr/>
      <dgm:t>
        <a:bodyPr/>
        <a:lstStyle/>
        <a:p>
          <a:endParaRPr lang="en-US"/>
        </a:p>
      </dgm:t>
    </dgm:pt>
    <dgm:pt modelId="{515AD463-529E-4FAA-8F55-73EA03F034A3}" type="pres">
      <dgm:prSet presAssocID="{9413E964-141C-449D-A71A-C7BB888AFA8B}" presName="composite" presStyleCnt="0">
        <dgm:presLayoutVars>
          <dgm:chMax val="1"/>
          <dgm:dir/>
          <dgm:resizeHandles val="exact"/>
        </dgm:presLayoutVars>
      </dgm:prSet>
      <dgm:spPr/>
      <dgm:t>
        <a:bodyPr/>
        <a:lstStyle/>
        <a:p>
          <a:endParaRPr lang="en-US"/>
        </a:p>
      </dgm:t>
    </dgm:pt>
    <dgm:pt modelId="{AD5A47FB-8093-49D8-96C9-B53BC9FB8CD7}" type="pres">
      <dgm:prSet presAssocID="{033C8E5B-D1E9-4C98-9752-9F4853B81C31}" presName="roof" presStyleLbl="dkBgShp" presStyleIdx="0" presStyleCnt="2"/>
      <dgm:spPr/>
      <dgm:t>
        <a:bodyPr/>
        <a:lstStyle/>
        <a:p>
          <a:endParaRPr lang="en-US"/>
        </a:p>
      </dgm:t>
    </dgm:pt>
    <dgm:pt modelId="{F77E1611-EDDB-47AF-8BF2-1EC019876688}" type="pres">
      <dgm:prSet presAssocID="{033C8E5B-D1E9-4C98-9752-9F4853B81C31}" presName="pillars" presStyleCnt="0"/>
      <dgm:spPr/>
    </dgm:pt>
    <dgm:pt modelId="{16EAD113-5AA3-4297-A94E-C9849CDEED1B}" type="pres">
      <dgm:prSet presAssocID="{033C8E5B-D1E9-4C98-9752-9F4853B81C31}" presName="pillar1" presStyleLbl="node1" presStyleIdx="0" presStyleCnt="2">
        <dgm:presLayoutVars>
          <dgm:bulletEnabled val="1"/>
        </dgm:presLayoutVars>
      </dgm:prSet>
      <dgm:spPr/>
      <dgm:t>
        <a:bodyPr/>
        <a:lstStyle/>
        <a:p>
          <a:endParaRPr lang="en-US"/>
        </a:p>
      </dgm:t>
    </dgm:pt>
    <dgm:pt modelId="{1B956A8C-45E2-4826-B4D4-FD2B2EDDF6B8}" type="pres">
      <dgm:prSet presAssocID="{61C047DD-CF97-417B-BA7C-9F579208D153}" presName="pillarX" presStyleLbl="node1" presStyleIdx="1" presStyleCnt="2">
        <dgm:presLayoutVars>
          <dgm:bulletEnabled val="1"/>
        </dgm:presLayoutVars>
      </dgm:prSet>
      <dgm:spPr/>
      <dgm:t>
        <a:bodyPr/>
        <a:lstStyle/>
        <a:p>
          <a:endParaRPr lang="en-US"/>
        </a:p>
      </dgm:t>
    </dgm:pt>
    <dgm:pt modelId="{FBE440B1-24E0-4E4C-8919-C08167CADA03}" type="pres">
      <dgm:prSet presAssocID="{033C8E5B-D1E9-4C98-9752-9F4853B81C31}" presName="base" presStyleLbl="dkBgShp" presStyleIdx="1" presStyleCnt="2"/>
      <dgm:spPr/>
    </dgm:pt>
  </dgm:ptLst>
  <dgm:cxnLst>
    <dgm:cxn modelId="{4671CD9E-8D5B-41E4-B0D2-A53FC78DAD07}" type="presOf" srcId="{033C8E5B-D1E9-4C98-9752-9F4853B81C31}" destId="{AD5A47FB-8093-49D8-96C9-B53BC9FB8CD7}" srcOrd="0" destOrd="0" presId="urn:microsoft.com/office/officeart/2005/8/layout/hList3"/>
    <dgm:cxn modelId="{E484AEAA-1BCC-4DB7-BA40-A0B020653680}" type="presOf" srcId="{9413E964-141C-449D-A71A-C7BB888AFA8B}" destId="{515AD463-529E-4FAA-8F55-73EA03F034A3}" srcOrd="0" destOrd="0" presId="urn:microsoft.com/office/officeart/2005/8/layout/hList3"/>
    <dgm:cxn modelId="{534F6EDF-D2DA-465E-9631-16294961E6E0}" srcId="{9413E964-141C-449D-A71A-C7BB888AFA8B}" destId="{033C8E5B-D1E9-4C98-9752-9F4853B81C31}" srcOrd="0" destOrd="0" parTransId="{CB58C798-BF53-4113-8F5A-58DFAB470C0E}" sibTransId="{11B3006D-09D9-484E-A9A1-650AD82B6F6D}"/>
    <dgm:cxn modelId="{06A0BBA0-C2CB-47AD-AEF3-8547B25F2B7C}" type="presOf" srcId="{9461F336-FB80-44D6-BD7B-6284BC6291D4}" destId="{16EAD113-5AA3-4297-A94E-C9849CDEED1B}" srcOrd="0" destOrd="0" presId="urn:microsoft.com/office/officeart/2005/8/layout/hList3"/>
    <dgm:cxn modelId="{AC78AAF8-E9E2-4083-8209-D7A620544E20}" type="presOf" srcId="{61C047DD-CF97-417B-BA7C-9F579208D153}" destId="{1B956A8C-45E2-4826-B4D4-FD2B2EDDF6B8}" srcOrd="0" destOrd="0" presId="urn:microsoft.com/office/officeart/2005/8/layout/hList3"/>
    <dgm:cxn modelId="{34CE192A-07FB-4594-94FF-9753F31B6554}" srcId="{033C8E5B-D1E9-4C98-9752-9F4853B81C31}" destId="{61C047DD-CF97-417B-BA7C-9F579208D153}" srcOrd="1" destOrd="0" parTransId="{649A94D6-4D0F-41A4-A4F5-7CBB04C443CC}" sibTransId="{DF653E91-3570-4EA0-B76C-BF63694DD2AC}"/>
    <dgm:cxn modelId="{5AFE34F9-321D-473B-AC49-B7A7AEF70FBA}" srcId="{033C8E5B-D1E9-4C98-9752-9F4853B81C31}" destId="{9461F336-FB80-44D6-BD7B-6284BC6291D4}" srcOrd="0" destOrd="0" parTransId="{F21E320E-04C2-49DC-953F-7D951EBD8D4D}" sibTransId="{F19C2FB7-CBEF-41F6-829C-60B5AA772CA4}"/>
    <dgm:cxn modelId="{13CBA2A4-973B-4A5C-A0D3-7DCE5B3A680C}" type="presParOf" srcId="{515AD463-529E-4FAA-8F55-73EA03F034A3}" destId="{AD5A47FB-8093-49D8-96C9-B53BC9FB8CD7}" srcOrd="0" destOrd="0" presId="urn:microsoft.com/office/officeart/2005/8/layout/hList3"/>
    <dgm:cxn modelId="{6BBB820E-394B-4398-B5E8-CFC93B4D6583}" type="presParOf" srcId="{515AD463-529E-4FAA-8F55-73EA03F034A3}" destId="{F77E1611-EDDB-47AF-8BF2-1EC019876688}" srcOrd="1" destOrd="0" presId="urn:microsoft.com/office/officeart/2005/8/layout/hList3"/>
    <dgm:cxn modelId="{F32A2125-DD25-41E5-B4C1-999C84FE25A3}" type="presParOf" srcId="{F77E1611-EDDB-47AF-8BF2-1EC019876688}" destId="{16EAD113-5AA3-4297-A94E-C9849CDEED1B}" srcOrd="0" destOrd="0" presId="urn:microsoft.com/office/officeart/2005/8/layout/hList3"/>
    <dgm:cxn modelId="{4247309B-9D87-4456-8E5D-54561A9F619A}" type="presParOf" srcId="{F77E1611-EDDB-47AF-8BF2-1EC019876688}" destId="{1B956A8C-45E2-4826-B4D4-FD2B2EDDF6B8}" srcOrd="1" destOrd="0" presId="urn:microsoft.com/office/officeart/2005/8/layout/hList3"/>
    <dgm:cxn modelId="{347DC2BA-57CE-4257-942B-EE2D684B73D1}" type="presParOf" srcId="{515AD463-529E-4FAA-8F55-73EA03F034A3}" destId="{FBE440B1-24E0-4E4C-8919-C08167CADA03}" srcOrd="2" destOrd="0" presId="urn:microsoft.com/office/officeart/2005/8/layout/hList3"/>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627B6650-2B1F-4C98-BC25-3880AA51A73A}" type="doc">
      <dgm:prSet loTypeId="urn:microsoft.com/office/officeart/2005/8/layout/cycle3" loCatId="cycle" qsTypeId="urn:microsoft.com/office/officeart/2005/8/quickstyle/3d3" qsCatId="3D" csTypeId="urn:microsoft.com/office/officeart/2005/8/colors/colorful1#41" csCatId="colorful" phldr="1"/>
      <dgm:spPr/>
      <dgm:t>
        <a:bodyPr/>
        <a:lstStyle/>
        <a:p>
          <a:endParaRPr lang="en-US"/>
        </a:p>
      </dgm:t>
    </dgm:pt>
    <dgm:pt modelId="{25F2DF59-FAC4-4A11-8B6A-24A15915C9DD}">
      <dgm:prSet phldrT="[Text]" custT="1"/>
      <dgm:spPr/>
      <dgm:t>
        <a:bodyPr/>
        <a:lstStyle/>
        <a:p>
          <a:r>
            <a:rPr lang="en-US" sz="2000" dirty="0" err="1" smtClean="0">
              <a:latin typeface="Arial" panose="020B0604020202020204" pitchFamily="34" charset="0"/>
              <a:cs typeface="Arial" panose="020B0604020202020204" pitchFamily="34" charset="0"/>
            </a:rPr>
            <a:t>Nghị</a:t>
          </a:r>
          <a:r>
            <a:rPr lang="en-US" sz="2000" dirty="0" smtClean="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quyết</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của</a:t>
          </a:r>
          <a:r>
            <a:rPr lang="en-US" sz="2000" dirty="0">
              <a:latin typeface="Arial" panose="020B0604020202020204" pitchFamily="34" charset="0"/>
              <a:cs typeface="Arial" panose="020B0604020202020204" pitchFamily="34" charset="0"/>
            </a:rPr>
            <a:t> UBTVQH</a:t>
          </a:r>
        </a:p>
      </dgm:t>
    </dgm:pt>
    <dgm:pt modelId="{8917F0C6-0983-43C5-8505-1F30D1A39FA6}" cxnId="{22253A7B-4986-4BF0-9146-47BE3F5CEAEC}" type="parTrans">
      <dgm:prSet/>
      <dgm:spPr/>
      <dgm:t>
        <a:bodyPr/>
        <a:lstStyle/>
        <a:p>
          <a:endParaRPr lang="en-US"/>
        </a:p>
      </dgm:t>
    </dgm:pt>
    <dgm:pt modelId="{F1825AAD-A571-4571-9F08-8C402E46401D}" cxnId="{22253A7B-4986-4BF0-9146-47BE3F5CEAEC}" type="sibTrans">
      <dgm:prSet/>
      <dgm:spPr/>
      <dgm:t>
        <a:bodyPr/>
        <a:lstStyle/>
        <a:p>
          <a:endParaRPr lang="en-US"/>
        </a:p>
      </dgm:t>
    </dgm:pt>
    <dgm:pt modelId="{389FDACD-9FA0-4C9A-BA6D-ABCBC458D892}">
      <dgm:prSet phldrT="[Text]" custT="1"/>
      <dgm:spPr/>
      <dgm:t>
        <a:bodyPr/>
        <a:lstStyle/>
        <a:p>
          <a:r>
            <a:rPr lang="en-US" sz="2000" dirty="0" err="1">
              <a:latin typeface="Arial" panose="020B0604020202020204" pitchFamily="34" charset="0"/>
              <a:cs typeface="Arial" panose="020B0604020202020204" pitchFamily="34" charset="0"/>
            </a:rPr>
            <a:t>Lệnh</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quyết</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định</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của</a:t>
          </a:r>
          <a:r>
            <a:rPr lang="en-US" sz="2000" dirty="0">
              <a:latin typeface="Arial" panose="020B0604020202020204" pitchFamily="34" charset="0"/>
              <a:cs typeface="Arial" panose="020B0604020202020204" pitchFamily="34" charset="0"/>
            </a:rPr>
            <a:t> CTN</a:t>
          </a:r>
        </a:p>
      </dgm:t>
    </dgm:pt>
    <dgm:pt modelId="{8B77BD53-A1B0-476A-BD45-D72988505066}" cxnId="{B6419892-A77A-4E64-969D-53673FA92F63}" type="parTrans">
      <dgm:prSet/>
      <dgm:spPr/>
      <dgm:t>
        <a:bodyPr/>
        <a:lstStyle/>
        <a:p>
          <a:endParaRPr lang="en-US"/>
        </a:p>
      </dgm:t>
    </dgm:pt>
    <dgm:pt modelId="{0DBDCA9C-ED14-4072-940C-51D2EAACD613}" cxnId="{B6419892-A77A-4E64-969D-53673FA92F63}" type="sibTrans">
      <dgm:prSet/>
      <dgm:spPr/>
      <dgm:t>
        <a:bodyPr/>
        <a:lstStyle/>
        <a:p>
          <a:endParaRPr lang="en-US"/>
        </a:p>
      </dgm:t>
    </dgm:pt>
    <dgm:pt modelId="{F6A2772F-1571-46BC-8C5D-E8E772E85778}">
      <dgm:prSet phldrT="[Text]" custT="1"/>
      <dgm:spPr/>
      <dgm:t>
        <a:bodyPr/>
        <a:lstStyle/>
        <a:p>
          <a:r>
            <a:rPr lang="en-US" sz="2000" dirty="0" err="1">
              <a:latin typeface="Arial" panose="020B0604020202020204" pitchFamily="34" charset="0"/>
              <a:cs typeface="Arial" panose="020B0604020202020204" pitchFamily="34" charset="0"/>
            </a:rPr>
            <a:t>Nghị</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định</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của</a:t>
          </a:r>
          <a:r>
            <a:rPr lang="en-US" sz="2000" dirty="0">
              <a:latin typeface="Arial" panose="020B0604020202020204" pitchFamily="34" charset="0"/>
              <a:cs typeface="Arial" panose="020B0604020202020204" pitchFamily="34" charset="0"/>
            </a:rPr>
            <a:t> CP</a:t>
          </a:r>
        </a:p>
      </dgm:t>
    </dgm:pt>
    <dgm:pt modelId="{7B1B6280-CB08-41CF-A693-4FD9CB7AC44F}" cxnId="{3BBA5791-DDAD-4A8C-B5FE-91EA06E8009D}" type="parTrans">
      <dgm:prSet/>
      <dgm:spPr/>
      <dgm:t>
        <a:bodyPr/>
        <a:lstStyle/>
        <a:p>
          <a:endParaRPr lang="en-US"/>
        </a:p>
      </dgm:t>
    </dgm:pt>
    <dgm:pt modelId="{E2833812-DFE1-40D7-B197-50D1BA7876C1}" cxnId="{3BBA5791-DDAD-4A8C-B5FE-91EA06E8009D}" type="sibTrans">
      <dgm:prSet/>
      <dgm:spPr/>
      <dgm:t>
        <a:bodyPr/>
        <a:lstStyle/>
        <a:p>
          <a:endParaRPr lang="en-US"/>
        </a:p>
      </dgm:t>
    </dgm:pt>
    <dgm:pt modelId="{8105A570-A7B6-4218-A9FF-BFCAC54B1345}">
      <dgm:prSet phldrT="[Text]" custT="1"/>
      <dgm:spPr/>
      <dgm:t>
        <a:bodyPr/>
        <a:lstStyle/>
        <a:p>
          <a:r>
            <a:rPr lang="en-US" sz="2000" dirty="0" err="1">
              <a:latin typeface="Arial" panose="020B0604020202020204" pitchFamily="34" charset="0"/>
              <a:cs typeface="Arial" panose="020B0604020202020204" pitchFamily="34" charset="0"/>
            </a:rPr>
            <a:t>Quyết</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định</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của</a:t>
          </a:r>
          <a:r>
            <a:rPr lang="en-US" sz="2000" dirty="0">
              <a:latin typeface="Arial" panose="020B0604020202020204" pitchFamily="34" charset="0"/>
              <a:cs typeface="Arial" panose="020B0604020202020204" pitchFamily="34" charset="0"/>
            </a:rPr>
            <a:t> TTG</a:t>
          </a:r>
        </a:p>
      </dgm:t>
    </dgm:pt>
    <dgm:pt modelId="{9587088D-8303-43D7-815E-4382F0A1DEE5}" cxnId="{8687B96D-8C95-4C67-8C05-9A9C87A29E17}" type="parTrans">
      <dgm:prSet/>
      <dgm:spPr/>
      <dgm:t>
        <a:bodyPr/>
        <a:lstStyle/>
        <a:p>
          <a:endParaRPr lang="en-US"/>
        </a:p>
      </dgm:t>
    </dgm:pt>
    <dgm:pt modelId="{F088B5D3-FED2-4645-9B42-6ABC50A0F765}" cxnId="{8687B96D-8C95-4C67-8C05-9A9C87A29E17}" type="sibTrans">
      <dgm:prSet/>
      <dgm:spPr/>
      <dgm:t>
        <a:bodyPr/>
        <a:lstStyle/>
        <a:p>
          <a:endParaRPr lang="en-US"/>
        </a:p>
      </dgm:t>
    </dgm:pt>
    <dgm:pt modelId="{3D780A33-4012-4A96-BBA5-6895812BB993}">
      <dgm:prSet phldrT="[Text]" custT="1"/>
      <dgm:spPr/>
      <dgm:t>
        <a:bodyPr/>
        <a:lstStyle/>
        <a:p>
          <a:r>
            <a:rPr lang="en-US" sz="2000" dirty="0" err="1">
              <a:latin typeface="Arial" panose="020B0604020202020204" pitchFamily="34" charset="0"/>
              <a:cs typeface="Arial" panose="020B0604020202020204" pitchFamily="34" charset="0"/>
            </a:rPr>
            <a:t>Thông</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tư</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của</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các</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Bộ</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cơ</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quan</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ngang</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Bộ</a:t>
          </a:r>
          <a:endParaRPr lang="en-US" sz="2000" dirty="0">
            <a:latin typeface="Arial" panose="020B0604020202020204" pitchFamily="34" charset="0"/>
            <a:cs typeface="Arial" panose="020B0604020202020204" pitchFamily="34" charset="0"/>
          </a:endParaRPr>
        </a:p>
      </dgm:t>
    </dgm:pt>
    <dgm:pt modelId="{B3BEC96C-F903-4F05-B3AD-BABE1ED40076}" cxnId="{EAD23E95-FF94-4801-8A53-877A44BDD602}" type="parTrans">
      <dgm:prSet/>
      <dgm:spPr/>
      <dgm:t>
        <a:bodyPr/>
        <a:lstStyle/>
        <a:p>
          <a:endParaRPr lang="en-US"/>
        </a:p>
      </dgm:t>
    </dgm:pt>
    <dgm:pt modelId="{0A6294F7-B1DE-4115-8ADC-77A2773B78AA}" cxnId="{EAD23E95-FF94-4801-8A53-877A44BDD602}" type="sibTrans">
      <dgm:prSet/>
      <dgm:spPr/>
      <dgm:t>
        <a:bodyPr/>
        <a:lstStyle/>
        <a:p>
          <a:endParaRPr lang="en-US"/>
        </a:p>
      </dgm:t>
    </dgm:pt>
    <dgm:pt modelId="{CECBB4C6-6E53-48EE-8C5C-4BDC36974F0E}">
      <dgm:prSet custT="1"/>
      <dgm:spPr/>
      <dgm:t>
        <a:bodyPr/>
        <a:lstStyle/>
        <a:p>
          <a:r>
            <a:rPr lang="en-US" sz="2000">
              <a:latin typeface="Arial" panose="020B0604020202020204" pitchFamily="34" charset="0"/>
              <a:cs typeface="Arial" panose="020B0604020202020204" pitchFamily="34" charset="0"/>
            </a:rPr>
            <a:t>Nghị quyết của HĐND</a:t>
          </a:r>
        </a:p>
      </dgm:t>
    </dgm:pt>
    <dgm:pt modelId="{E6566E01-9D51-47D9-9000-89861E3DAFB5}" cxnId="{A8D6632E-413C-437B-9FC4-82D8CB76C4FC}" type="parTrans">
      <dgm:prSet/>
      <dgm:spPr/>
      <dgm:t>
        <a:bodyPr/>
        <a:lstStyle/>
        <a:p>
          <a:endParaRPr lang="en-US"/>
        </a:p>
      </dgm:t>
    </dgm:pt>
    <dgm:pt modelId="{0361487E-29E0-446A-BCCD-162F44668632}" cxnId="{A8D6632E-413C-437B-9FC4-82D8CB76C4FC}" type="sibTrans">
      <dgm:prSet/>
      <dgm:spPr/>
      <dgm:t>
        <a:bodyPr/>
        <a:lstStyle/>
        <a:p>
          <a:endParaRPr lang="en-US"/>
        </a:p>
      </dgm:t>
    </dgm:pt>
    <dgm:pt modelId="{2FE422A2-1DBB-48CE-B067-E4E118AB2BFA}">
      <dgm:prSet custT="1"/>
      <dgm:spPr/>
      <dgm:t>
        <a:bodyPr/>
        <a:lstStyle/>
        <a:p>
          <a:r>
            <a:rPr lang="en-US" sz="2000" dirty="0" err="1">
              <a:latin typeface="Arial" panose="020B0604020202020204" pitchFamily="34" charset="0"/>
              <a:cs typeface="Arial" panose="020B0604020202020204" pitchFamily="34" charset="0"/>
            </a:rPr>
            <a:t>Quyết</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định</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của</a:t>
          </a:r>
          <a:r>
            <a:rPr lang="en-US" sz="2000" dirty="0">
              <a:latin typeface="Arial" panose="020B0604020202020204" pitchFamily="34" charset="0"/>
              <a:cs typeface="Arial" panose="020B0604020202020204" pitchFamily="34" charset="0"/>
            </a:rPr>
            <a:t> UBND</a:t>
          </a:r>
        </a:p>
      </dgm:t>
    </dgm:pt>
    <dgm:pt modelId="{6904179B-EBF0-434C-B59C-EF2B93113DAD}" cxnId="{0151137F-8A9E-401D-8E6E-F5F3A26352A1}" type="parTrans">
      <dgm:prSet/>
      <dgm:spPr/>
      <dgm:t>
        <a:bodyPr/>
        <a:lstStyle/>
        <a:p>
          <a:endParaRPr lang="en-US"/>
        </a:p>
      </dgm:t>
    </dgm:pt>
    <dgm:pt modelId="{8F182A2D-EA04-40D2-A6B1-D2D412B1F982}" cxnId="{0151137F-8A9E-401D-8E6E-F5F3A26352A1}" type="sibTrans">
      <dgm:prSet/>
      <dgm:spPr/>
      <dgm:t>
        <a:bodyPr/>
        <a:lstStyle/>
        <a:p>
          <a:endParaRPr lang="en-US"/>
        </a:p>
      </dgm:t>
    </dgm:pt>
    <dgm:pt modelId="{2D2A15A9-C4BA-49F2-B60B-D41F2B77E5B2}" type="pres">
      <dgm:prSet presAssocID="{627B6650-2B1F-4C98-BC25-3880AA51A73A}" presName="Name0" presStyleCnt="0">
        <dgm:presLayoutVars>
          <dgm:dir/>
          <dgm:resizeHandles val="exact"/>
        </dgm:presLayoutVars>
      </dgm:prSet>
      <dgm:spPr/>
      <dgm:t>
        <a:bodyPr/>
        <a:lstStyle/>
        <a:p>
          <a:endParaRPr lang="en-US"/>
        </a:p>
      </dgm:t>
    </dgm:pt>
    <dgm:pt modelId="{295419C4-E5D1-44EB-A953-28F66BE01F08}" type="pres">
      <dgm:prSet presAssocID="{627B6650-2B1F-4C98-BC25-3880AA51A73A}" presName="cycle" presStyleCnt="0"/>
      <dgm:spPr/>
    </dgm:pt>
    <dgm:pt modelId="{410D3EEC-2554-4E72-9895-EA778D173C32}" type="pres">
      <dgm:prSet presAssocID="{25F2DF59-FAC4-4A11-8B6A-24A15915C9DD}" presName="nodeFirstNode" presStyleLbl="node1" presStyleIdx="0" presStyleCnt="7" custScaleX="136612">
        <dgm:presLayoutVars>
          <dgm:bulletEnabled val="1"/>
        </dgm:presLayoutVars>
      </dgm:prSet>
      <dgm:spPr/>
      <dgm:t>
        <a:bodyPr/>
        <a:lstStyle/>
        <a:p>
          <a:endParaRPr lang="en-US"/>
        </a:p>
      </dgm:t>
    </dgm:pt>
    <dgm:pt modelId="{1159C291-BDC1-41F1-AC3B-652235F11E79}" type="pres">
      <dgm:prSet presAssocID="{F1825AAD-A571-4571-9F08-8C402E46401D}" presName="sibTransFirstNode" presStyleLbl="bgShp" presStyleIdx="0" presStyleCnt="1"/>
      <dgm:spPr/>
      <dgm:t>
        <a:bodyPr/>
        <a:lstStyle/>
        <a:p>
          <a:endParaRPr lang="en-US"/>
        </a:p>
      </dgm:t>
    </dgm:pt>
    <dgm:pt modelId="{6D8117EC-E528-4A79-B9EA-0F99E8B7E7C2}" type="pres">
      <dgm:prSet presAssocID="{389FDACD-9FA0-4C9A-BA6D-ABCBC458D892}" presName="nodeFollowingNodes" presStyleLbl="node1" presStyleIdx="1" presStyleCnt="7" custScaleX="136612" custRadScaleRad="101743" custRadScaleInc="25804">
        <dgm:presLayoutVars>
          <dgm:bulletEnabled val="1"/>
        </dgm:presLayoutVars>
      </dgm:prSet>
      <dgm:spPr/>
      <dgm:t>
        <a:bodyPr/>
        <a:lstStyle/>
        <a:p>
          <a:endParaRPr lang="en-US"/>
        </a:p>
      </dgm:t>
    </dgm:pt>
    <dgm:pt modelId="{348AE227-CE9C-4CFF-9703-3FA5E40FEFEF}" type="pres">
      <dgm:prSet presAssocID="{F6A2772F-1571-46BC-8C5D-E8E772E85778}" presName="nodeFollowingNodes" presStyleLbl="node1" presStyleIdx="2" presStyleCnt="7" custScaleX="136612">
        <dgm:presLayoutVars>
          <dgm:bulletEnabled val="1"/>
        </dgm:presLayoutVars>
      </dgm:prSet>
      <dgm:spPr/>
      <dgm:t>
        <a:bodyPr/>
        <a:lstStyle/>
        <a:p>
          <a:endParaRPr lang="en-US"/>
        </a:p>
      </dgm:t>
    </dgm:pt>
    <dgm:pt modelId="{2D59A059-690D-4D93-B08A-EE033450D76C}" type="pres">
      <dgm:prSet presAssocID="{8105A570-A7B6-4218-A9FF-BFCAC54B1345}" presName="nodeFollowingNodes" presStyleLbl="node1" presStyleIdx="3" presStyleCnt="7" custScaleX="136612" custRadScaleRad="107281" custRadScaleInc="-15924">
        <dgm:presLayoutVars>
          <dgm:bulletEnabled val="1"/>
        </dgm:presLayoutVars>
      </dgm:prSet>
      <dgm:spPr/>
      <dgm:t>
        <a:bodyPr/>
        <a:lstStyle/>
        <a:p>
          <a:endParaRPr lang="en-US"/>
        </a:p>
      </dgm:t>
    </dgm:pt>
    <dgm:pt modelId="{3DAFD674-B1F1-43F8-9B9F-C4D32D6CDDE9}" type="pres">
      <dgm:prSet presAssocID="{3D780A33-4012-4A96-BBA5-6895812BB993}" presName="nodeFollowingNodes" presStyleLbl="node1" presStyleIdx="4" presStyleCnt="7" custScaleX="136612" custRadScaleRad="109078" custRadScaleInc="19104">
        <dgm:presLayoutVars>
          <dgm:bulletEnabled val="1"/>
        </dgm:presLayoutVars>
      </dgm:prSet>
      <dgm:spPr/>
      <dgm:t>
        <a:bodyPr/>
        <a:lstStyle/>
        <a:p>
          <a:endParaRPr lang="en-US"/>
        </a:p>
      </dgm:t>
    </dgm:pt>
    <dgm:pt modelId="{D8AB9FA9-D3CA-4B74-B82F-29336F5B7C3B}" type="pres">
      <dgm:prSet presAssocID="{CECBB4C6-6E53-48EE-8C5C-4BDC36974F0E}" presName="nodeFollowingNodes" presStyleLbl="node1" presStyleIdx="5" presStyleCnt="7" custScaleX="136612">
        <dgm:presLayoutVars>
          <dgm:bulletEnabled val="1"/>
        </dgm:presLayoutVars>
      </dgm:prSet>
      <dgm:spPr/>
      <dgm:t>
        <a:bodyPr/>
        <a:lstStyle/>
        <a:p>
          <a:endParaRPr lang="en-US"/>
        </a:p>
      </dgm:t>
    </dgm:pt>
    <dgm:pt modelId="{FF3D5B39-B69E-4673-BA5F-6C3720F17C80}" type="pres">
      <dgm:prSet presAssocID="{2FE422A2-1DBB-48CE-B067-E4E118AB2BFA}" presName="nodeFollowingNodes" presStyleLbl="node1" presStyleIdx="6" presStyleCnt="7" custScaleX="136612" custRadScaleRad="101184" custRadScaleInc="-22997">
        <dgm:presLayoutVars>
          <dgm:bulletEnabled val="1"/>
        </dgm:presLayoutVars>
      </dgm:prSet>
      <dgm:spPr/>
      <dgm:t>
        <a:bodyPr/>
        <a:lstStyle/>
        <a:p>
          <a:endParaRPr lang="en-US"/>
        </a:p>
      </dgm:t>
    </dgm:pt>
  </dgm:ptLst>
  <dgm:cxnLst>
    <dgm:cxn modelId="{1BA215EA-42C6-476F-8BA0-693FBF57A981}" type="presOf" srcId="{627B6650-2B1F-4C98-BC25-3880AA51A73A}" destId="{2D2A15A9-C4BA-49F2-B60B-D41F2B77E5B2}" srcOrd="0" destOrd="0" presId="urn:microsoft.com/office/officeart/2005/8/layout/cycle3"/>
    <dgm:cxn modelId="{02ED5F50-E08E-4C5C-9EEC-2B89E2E56D09}" type="presOf" srcId="{389FDACD-9FA0-4C9A-BA6D-ABCBC458D892}" destId="{6D8117EC-E528-4A79-B9EA-0F99E8B7E7C2}" srcOrd="0" destOrd="0" presId="urn:microsoft.com/office/officeart/2005/8/layout/cycle3"/>
    <dgm:cxn modelId="{25131168-7C3C-4A32-B9A4-B508FA387289}" type="presOf" srcId="{F6A2772F-1571-46BC-8C5D-E8E772E85778}" destId="{348AE227-CE9C-4CFF-9703-3FA5E40FEFEF}" srcOrd="0" destOrd="0" presId="urn:microsoft.com/office/officeart/2005/8/layout/cycle3"/>
    <dgm:cxn modelId="{0151137F-8A9E-401D-8E6E-F5F3A26352A1}" srcId="{627B6650-2B1F-4C98-BC25-3880AA51A73A}" destId="{2FE422A2-1DBB-48CE-B067-E4E118AB2BFA}" srcOrd="6" destOrd="0" parTransId="{6904179B-EBF0-434C-B59C-EF2B93113DAD}" sibTransId="{8F182A2D-EA04-40D2-A6B1-D2D412B1F982}"/>
    <dgm:cxn modelId="{A8D6632E-413C-437B-9FC4-82D8CB76C4FC}" srcId="{627B6650-2B1F-4C98-BC25-3880AA51A73A}" destId="{CECBB4C6-6E53-48EE-8C5C-4BDC36974F0E}" srcOrd="5" destOrd="0" parTransId="{E6566E01-9D51-47D9-9000-89861E3DAFB5}" sibTransId="{0361487E-29E0-446A-BCCD-162F44668632}"/>
    <dgm:cxn modelId="{22253A7B-4986-4BF0-9146-47BE3F5CEAEC}" srcId="{627B6650-2B1F-4C98-BC25-3880AA51A73A}" destId="{25F2DF59-FAC4-4A11-8B6A-24A15915C9DD}" srcOrd="0" destOrd="0" parTransId="{8917F0C6-0983-43C5-8505-1F30D1A39FA6}" sibTransId="{F1825AAD-A571-4571-9F08-8C402E46401D}"/>
    <dgm:cxn modelId="{354010E3-8626-404B-BB53-92708434B123}" type="presOf" srcId="{2FE422A2-1DBB-48CE-B067-E4E118AB2BFA}" destId="{FF3D5B39-B69E-4673-BA5F-6C3720F17C80}" srcOrd="0" destOrd="0" presId="urn:microsoft.com/office/officeart/2005/8/layout/cycle3"/>
    <dgm:cxn modelId="{C6218782-7A11-402E-8CB9-34E1817E2467}" type="presOf" srcId="{3D780A33-4012-4A96-BBA5-6895812BB993}" destId="{3DAFD674-B1F1-43F8-9B9F-C4D32D6CDDE9}" srcOrd="0" destOrd="0" presId="urn:microsoft.com/office/officeart/2005/8/layout/cycle3"/>
    <dgm:cxn modelId="{DFFD32F7-32B8-4216-A93C-B2049802F4CD}" type="presOf" srcId="{CECBB4C6-6E53-48EE-8C5C-4BDC36974F0E}" destId="{D8AB9FA9-D3CA-4B74-B82F-29336F5B7C3B}" srcOrd="0" destOrd="0" presId="urn:microsoft.com/office/officeart/2005/8/layout/cycle3"/>
    <dgm:cxn modelId="{EAD23E95-FF94-4801-8A53-877A44BDD602}" srcId="{627B6650-2B1F-4C98-BC25-3880AA51A73A}" destId="{3D780A33-4012-4A96-BBA5-6895812BB993}" srcOrd="4" destOrd="0" parTransId="{B3BEC96C-F903-4F05-B3AD-BABE1ED40076}" sibTransId="{0A6294F7-B1DE-4115-8ADC-77A2773B78AA}"/>
    <dgm:cxn modelId="{3BBA5791-DDAD-4A8C-B5FE-91EA06E8009D}" srcId="{627B6650-2B1F-4C98-BC25-3880AA51A73A}" destId="{F6A2772F-1571-46BC-8C5D-E8E772E85778}" srcOrd="2" destOrd="0" parTransId="{7B1B6280-CB08-41CF-A693-4FD9CB7AC44F}" sibTransId="{E2833812-DFE1-40D7-B197-50D1BA7876C1}"/>
    <dgm:cxn modelId="{C5628AD8-FD47-4036-91DA-3C9C002353D5}" type="presOf" srcId="{F1825AAD-A571-4571-9F08-8C402E46401D}" destId="{1159C291-BDC1-41F1-AC3B-652235F11E79}" srcOrd="0" destOrd="0" presId="urn:microsoft.com/office/officeart/2005/8/layout/cycle3"/>
    <dgm:cxn modelId="{8FE807E6-7763-4081-B8E4-41FB26DC05A7}" type="presOf" srcId="{25F2DF59-FAC4-4A11-8B6A-24A15915C9DD}" destId="{410D3EEC-2554-4E72-9895-EA778D173C32}" srcOrd="0" destOrd="0" presId="urn:microsoft.com/office/officeart/2005/8/layout/cycle3"/>
    <dgm:cxn modelId="{8687B96D-8C95-4C67-8C05-9A9C87A29E17}" srcId="{627B6650-2B1F-4C98-BC25-3880AA51A73A}" destId="{8105A570-A7B6-4218-A9FF-BFCAC54B1345}" srcOrd="3" destOrd="0" parTransId="{9587088D-8303-43D7-815E-4382F0A1DEE5}" sibTransId="{F088B5D3-FED2-4645-9B42-6ABC50A0F765}"/>
    <dgm:cxn modelId="{98776A28-9EAB-4D1D-BBF2-69DF517D0EE3}" type="presOf" srcId="{8105A570-A7B6-4218-A9FF-BFCAC54B1345}" destId="{2D59A059-690D-4D93-B08A-EE033450D76C}" srcOrd="0" destOrd="0" presId="urn:microsoft.com/office/officeart/2005/8/layout/cycle3"/>
    <dgm:cxn modelId="{B6419892-A77A-4E64-969D-53673FA92F63}" srcId="{627B6650-2B1F-4C98-BC25-3880AA51A73A}" destId="{389FDACD-9FA0-4C9A-BA6D-ABCBC458D892}" srcOrd="1" destOrd="0" parTransId="{8B77BD53-A1B0-476A-BD45-D72988505066}" sibTransId="{0DBDCA9C-ED14-4072-940C-51D2EAACD613}"/>
    <dgm:cxn modelId="{5F543B96-E622-499E-B1CE-DC760F0A4C44}" type="presParOf" srcId="{2D2A15A9-C4BA-49F2-B60B-D41F2B77E5B2}" destId="{295419C4-E5D1-44EB-A953-28F66BE01F08}" srcOrd="0" destOrd="0" presId="urn:microsoft.com/office/officeart/2005/8/layout/cycle3"/>
    <dgm:cxn modelId="{AE6C94B0-FDEA-4A5E-8457-BDCD0163E1D5}" type="presParOf" srcId="{295419C4-E5D1-44EB-A953-28F66BE01F08}" destId="{410D3EEC-2554-4E72-9895-EA778D173C32}" srcOrd="0" destOrd="0" presId="urn:microsoft.com/office/officeart/2005/8/layout/cycle3"/>
    <dgm:cxn modelId="{0E0B2FE5-C8AF-4F68-8799-C00933A0182D}" type="presParOf" srcId="{295419C4-E5D1-44EB-A953-28F66BE01F08}" destId="{1159C291-BDC1-41F1-AC3B-652235F11E79}" srcOrd="1" destOrd="0" presId="urn:microsoft.com/office/officeart/2005/8/layout/cycle3"/>
    <dgm:cxn modelId="{53F68C4E-CDF5-482D-BBD3-26DA2D674437}" type="presParOf" srcId="{295419C4-E5D1-44EB-A953-28F66BE01F08}" destId="{6D8117EC-E528-4A79-B9EA-0F99E8B7E7C2}" srcOrd="2" destOrd="0" presId="urn:microsoft.com/office/officeart/2005/8/layout/cycle3"/>
    <dgm:cxn modelId="{75FE119F-B660-439C-AD65-59C3DCFFDE2F}" type="presParOf" srcId="{295419C4-E5D1-44EB-A953-28F66BE01F08}" destId="{348AE227-CE9C-4CFF-9703-3FA5E40FEFEF}" srcOrd="3" destOrd="0" presId="urn:microsoft.com/office/officeart/2005/8/layout/cycle3"/>
    <dgm:cxn modelId="{C82B7701-930B-436A-8BD1-591CB23A1A33}" type="presParOf" srcId="{295419C4-E5D1-44EB-A953-28F66BE01F08}" destId="{2D59A059-690D-4D93-B08A-EE033450D76C}" srcOrd="4" destOrd="0" presId="urn:microsoft.com/office/officeart/2005/8/layout/cycle3"/>
    <dgm:cxn modelId="{ABD9835E-63E4-4C81-BB06-C0092118EA82}" type="presParOf" srcId="{295419C4-E5D1-44EB-A953-28F66BE01F08}" destId="{3DAFD674-B1F1-43F8-9B9F-C4D32D6CDDE9}" srcOrd="5" destOrd="0" presId="urn:microsoft.com/office/officeart/2005/8/layout/cycle3"/>
    <dgm:cxn modelId="{C66E8A25-2E38-4553-B836-A7A60A85D4E7}" type="presParOf" srcId="{295419C4-E5D1-44EB-A953-28F66BE01F08}" destId="{D8AB9FA9-D3CA-4B74-B82F-29336F5B7C3B}" srcOrd="6" destOrd="0" presId="urn:microsoft.com/office/officeart/2005/8/layout/cycle3"/>
    <dgm:cxn modelId="{B15B0B2D-7B72-44BC-8AF9-88D9D0730D91}" type="presParOf" srcId="{295419C4-E5D1-44EB-A953-28F66BE01F08}" destId="{FF3D5B39-B69E-4673-BA5F-6C3720F17C80}" srcOrd="7" destOrd="0" presId="urn:microsoft.com/office/officeart/2005/8/layout/cycle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CF05CC6A-818A-45B7-8ED0-22853A04CC2F}" type="doc">
      <dgm:prSet loTypeId="urn:microsoft.com/office/officeart/2005/8/layout/vProcess5" loCatId="process" qsTypeId="urn:microsoft.com/office/officeart/2005/8/quickstyle/simple5" qsCatId="simple" csTypeId="urn:microsoft.com/office/officeart/2005/8/colors/colorful1#42" csCatId="colorful" phldr="1"/>
      <dgm:spPr/>
      <dgm:t>
        <a:bodyPr/>
        <a:lstStyle/>
        <a:p>
          <a:endParaRPr lang="vi-VN"/>
        </a:p>
      </dgm:t>
    </dgm:pt>
    <dgm:pt modelId="{921796AD-C8CF-4446-9231-39D6B99EF796}">
      <dgm:prSet phldrT="[Text]"/>
      <dgm:spPr>
        <a:solidFill>
          <a:srgbClr val="FF0000"/>
        </a:solidFill>
      </dgm:spPr>
      <dgm:t>
        <a:bodyPr/>
        <a:lstStyle/>
        <a:p>
          <a:r>
            <a:rPr lang="en-US" b="1" dirty="0" err="1">
              <a:solidFill>
                <a:schemeClr val="bg1"/>
              </a:solidFill>
              <a:latin typeface="Arial" panose="020B0604020202020204" pitchFamily="34" charset="0"/>
              <a:cs typeface="Arial" panose="020B0604020202020204" pitchFamily="34" charset="0"/>
            </a:rPr>
            <a:t>Mang</a:t>
          </a:r>
          <a:r>
            <a:rPr lang="en-US" b="1" dirty="0">
              <a:solidFill>
                <a:schemeClr val="bg1"/>
              </a:solidFill>
              <a:latin typeface="Arial" panose="020B0604020202020204" pitchFamily="34" charset="0"/>
              <a:cs typeface="Arial" panose="020B0604020202020204" pitchFamily="34" charset="0"/>
            </a:rPr>
            <a:t> </a:t>
          </a:r>
          <a:r>
            <a:rPr lang="en-US" b="1" dirty="0" err="1">
              <a:solidFill>
                <a:schemeClr val="bg1"/>
              </a:solidFill>
              <a:latin typeface="Arial" panose="020B0604020202020204" pitchFamily="34" charset="0"/>
              <a:cs typeface="Arial" panose="020B0604020202020204" pitchFamily="34" charset="0"/>
            </a:rPr>
            <a:t>tính</a:t>
          </a:r>
          <a:r>
            <a:rPr lang="en-US" b="1" dirty="0">
              <a:solidFill>
                <a:schemeClr val="bg1"/>
              </a:solidFill>
              <a:latin typeface="Arial" panose="020B0604020202020204" pitchFamily="34" charset="0"/>
              <a:cs typeface="Arial" panose="020B0604020202020204" pitchFamily="34" charset="0"/>
            </a:rPr>
            <a:t> ý </a:t>
          </a:r>
          <a:r>
            <a:rPr lang="en-US" b="1" dirty="0" err="1">
              <a:solidFill>
                <a:schemeClr val="bg1"/>
              </a:solidFill>
              <a:latin typeface="Arial" panose="020B0604020202020204" pitchFamily="34" charset="0"/>
              <a:cs typeface="Arial" panose="020B0604020202020204" pitchFamily="34" charset="0"/>
            </a:rPr>
            <a:t>chí</a:t>
          </a:r>
          <a:endParaRPr lang="vi-VN" b="1" dirty="0">
            <a:solidFill>
              <a:schemeClr val="bg1"/>
            </a:solidFill>
            <a:latin typeface="Arial" panose="020B0604020202020204" pitchFamily="34" charset="0"/>
            <a:cs typeface="Arial" panose="020B0604020202020204" pitchFamily="34" charset="0"/>
          </a:endParaRPr>
        </a:p>
      </dgm:t>
    </dgm:pt>
    <dgm:pt modelId="{5B41C449-87FB-4138-95AC-FA2FBD2D9960}" cxnId="{BE1B74FD-7E17-4E29-889E-6439712159A6}" type="parTrans">
      <dgm:prSet/>
      <dgm:spPr/>
      <dgm:t>
        <a:bodyPr/>
        <a:lstStyle/>
        <a:p>
          <a:endParaRPr lang="vi-VN">
            <a:latin typeface="Arial" panose="020B0604020202020204" pitchFamily="34" charset="0"/>
            <a:cs typeface="Arial" panose="020B0604020202020204" pitchFamily="34" charset="0"/>
          </a:endParaRPr>
        </a:p>
      </dgm:t>
    </dgm:pt>
    <dgm:pt modelId="{317D5CE5-4647-43DE-B80F-15013D1B19B8}" cxnId="{BE1B74FD-7E17-4E29-889E-6439712159A6}" type="sibTrans">
      <dgm:prSet/>
      <dgm:spPr/>
      <dgm:t>
        <a:bodyPr/>
        <a:lstStyle/>
        <a:p>
          <a:endParaRPr lang="vi-VN">
            <a:latin typeface="Arial" panose="020B0604020202020204" pitchFamily="34" charset="0"/>
            <a:cs typeface="Arial" panose="020B0604020202020204" pitchFamily="34" charset="0"/>
          </a:endParaRPr>
        </a:p>
      </dgm:t>
    </dgm:pt>
    <dgm:pt modelId="{E5BA40B1-6DE3-4CF5-9E8C-F7065BD11BF6}">
      <dgm:prSet phldrT="[Text]"/>
      <dgm:spPr>
        <a:solidFill>
          <a:srgbClr val="0000FF"/>
        </a:solidFill>
      </dgm:spPr>
      <dgm:t>
        <a:bodyPr/>
        <a:lstStyle/>
        <a:p>
          <a:r>
            <a:rPr lang="en-US" b="1" dirty="0" err="1">
              <a:latin typeface="Arial" panose="020B0604020202020204" pitchFamily="34" charset="0"/>
              <a:cs typeface="Arial" panose="020B0604020202020204" pitchFamily="34" charset="0"/>
            </a:rPr>
            <a:t>Xuất</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hiện</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trên</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cơ</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sở</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quy</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phạm</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pháp</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luật</a:t>
          </a:r>
          <a:endParaRPr lang="vi-VN" b="1" dirty="0">
            <a:latin typeface="Arial" panose="020B0604020202020204" pitchFamily="34" charset="0"/>
            <a:cs typeface="Arial" panose="020B0604020202020204" pitchFamily="34" charset="0"/>
          </a:endParaRPr>
        </a:p>
      </dgm:t>
    </dgm:pt>
    <dgm:pt modelId="{7281ED32-8A9D-4B80-82B5-D6AEE803BED6}" cxnId="{D4DF5C49-CD16-4C32-A4A6-C041472D2D0C}" type="parTrans">
      <dgm:prSet/>
      <dgm:spPr/>
      <dgm:t>
        <a:bodyPr/>
        <a:lstStyle/>
        <a:p>
          <a:endParaRPr lang="vi-VN">
            <a:latin typeface="Arial" panose="020B0604020202020204" pitchFamily="34" charset="0"/>
            <a:cs typeface="Arial" panose="020B0604020202020204" pitchFamily="34" charset="0"/>
          </a:endParaRPr>
        </a:p>
      </dgm:t>
    </dgm:pt>
    <dgm:pt modelId="{B9894D39-4C3A-452B-B644-EEF5F2F587D9}" cxnId="{D4DF5C49-CD16-4C32-A4A6-C041472D2D0C}" type="sibTrans">
      <dgm:prSet/>
      <dgm:spPr/>
      <dgm:t>
        <a:bodyPr/>
        <a:lstStyle/>
        <a:p>
          <a:endParaRPr lang="vi-VN">
            <a:latin typeface="Arial" panose="020B0604020202020204" pitchFamily="34" charset="0"/>
            <a:cs typeface="Arial" panose="020B0604020202020204" pitchFamily="34" charset="0"/>
          </a:endParaRPr>
        </a:p>
      </dgm:t>
    </dgm:pt>
    <dgm:pt modelId="{C17F78DA-695B-4FD0-A4C1-97AB27F3632F}">
      <dgm:prSet phldrT="[Text]"/>
      <dgm:spPr>
        <a:solidFill>
          <a:schemeClr val="accent2"/>
        </a:solidFill>
      </dgm:spPr>
      <dgm:t>
        <a:bodyPr/>
        <a:lstStyle/>
        <a:p>
          <a:r>
            <a:rPr lang="en-US" b="1" dirty="0" err="1">
              <a:latin typeface="Arial" panose="020B0604020202020204" pitchFamily="34" charset="0"/>
              <a:cs typeface="Arial" panose="020B0604020202020204" pitchFamily="34" charset="0"/>
            </a:rPr>
            <a:t>Chủ</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thể</a:t>
          </a:r>
          <a:r>
            <a:rPr lang="en-US" b="1" dirty="0">
              <a:latin typeface="Arial" panose="020B0604020202020204" pitchFamily="34" charset="0"/>
              <a:cs typeface="Arial" panose="020B0604020202020204" pitchFamily="34" charset="0"/>
            </a:rPr>
            <a:t> QHPL </a:t>
          </a:r>
          <a:r>
            <a:rPr lang="en-US" b="1" dirty="0" err="1">
              <a:latin typeface="Arial" panose="020B0604020202020204" pitchFamily="34" charset="0"/>
              <a:cs typeface="Arial" panose="020B0604020202020204" pitchFamily="34" charset="0"/>
            </a:rPr>
            <a:t>mang</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quyền</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nghĩa</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vụ</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pháp</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lý</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mà</a:t>
          </a:r>
          <a:r>
            <a:rPr lang="en-US" b="1" dirty="0">
              <a:latin typeface="Arial" panose="020B0604020202020204" pitchFamily="34" charset="0"/>
              <a:cs typeface="Arial" panose="020B0604020202020204" pitchFamily="34" charset="0"/>
            </a:rPr>
            <a:t> QPPL </a:t>
          </a:r>
          <a:r>
            <a:rPr lang="en-US" b="1" dirty="0" err="1">
              <a:latin typeface="Arial" panose="020B0604020202020204" pitchFamily="34" charset="0"/>
              <a:cs typeface="Arial" panose="020B0604020202020204" pitchFamily="34" charset="0"/>
            </a:rPr>
            <a:t>dự</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kiến</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trước</a:t>
          </a:r>
          <a:endParaRPr lang="vi-VN" b="1" dirty="0">
            <a:latin typeface="Arial" panose="020B0604020202020204" pitchFamily="34" charset="0"/>
            <a:cs typeface="Arial" panose="020B0604020202020204" pitchFamily="34" charset="0"/>
          </a:endParaRPr>
        </a:p>
      </dgm:t>
    </dgm:pt>
    <dgm:pt modelId="{2FCBCA85-41A8-4490-B082-5A45E3FE14FD}" cxnId="{9F10DBE1-DB60-4123-90AF-6414FE014C6E}" type="parTrans">
      <dgm:prSet/>
      <dgm:spPr/>
      <dgm:t>
        <a:bodyPr/>
        <a:lstStyle/>
        <a:p>
          <a:endParaRPr lang="vi-VN">
            <a:latin typeface="Arial" panose="020B0604020202020204" pitchFamily="34" charset="0"/>
            <a:cs typeface="Arial" panose="020B0604020202020204" pitchFamily="34" charset="0"/>
          </a:endParaRPr>
        </a:p>
      </dgm:t>
    </dgm:pt>
    <dgm:pt modelId="{C6896B29-73AB-4F36-A83D-EA592F59069D}" cxnId="{9F10DBE1-DB60-4123-90AF-6414FE014C6E}" type="sibTrans">
      <dgm:prSet/>
      <dgm:spPr/>
      <dgm:t>
        <a:bodyPr/>
        <a:lstStyle/>
        <a:p>
          <a:endParaRPr lang="vi-VN">
            <a:latin typeface="Arial" panose="020B0604020202020204" pitchFamily="34" charset="0"/>
            <a:cs typeface="Arial" panose="020B0604020202020204" pitchFamily="34" charset="0"/>
          </a:endParaRPr>
        </a:p>
      </dgm:t>
    </dgm:pt>
    <dgm:pt modelId="{8FB521C4-31B6-470D-9D3F-3CA9A15E95CB}">
      <dgm:prSet/>
      <dgm:spPr>
        <a:solidFill>
          <a:srgbClr val="0066FF"/>
        </a:solidFill>
      </dgm:spPr>
      <dgm:t>
        <a:bodyPr/>
        <a:lstStyle/>
        <a:p>
          <a:r>
            <a:rPr lang="en-US" b="1" dirty="0" err="1">
              <a:latin typeface="Arial" panose="020B0604020202020204" pitchFamily="34" charset="0"/>
              <a:cs typeface="Arial" panose="020B0604020202020204" pitchFamily="34" charset="0"/>
            </a:rPr>
            <a:t>Được</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bảo</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đảm</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thực</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hiện</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bằng</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nhà</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nước</a:t>
          </a:r>
          <a:endParaRPr lang="vi-VN" b="1" dirty="0">
            <a:latin typeface="Arial" panose="020B0604020202020204" pitchFamily="34" charset="0"/>
            <a:cs typeface="Arial" panose="020B0604020202020204" pitchFamily="34" charset="0"/>
          </a:endParaRPr>
        </a:p>
      </dgm:t>
    </dgm:pt>
    <dgm:pt modelId="{5AD32071-40E6-4DAB-8F6C-CBAB10C0D973}" cxnId="{C0E5856D-87B2-4B6A-8F98-E460ADAA6DED}" type="parTrans">
      <dgm:prSet/>
      <dgm:spPr/>
      <dgm:t>
        <a:bodyPr/>
        <a:lstStyle/>
        <a:p>
          <a:endParaRPr lang="vi-VN">
            <a:latin typeface="Arial" panose="020B0604020202020204" pitchFamily="34" charset="0"/>
            <a:cs typeface="Arial" panose="020B0604020202020204" pitchFamily="34" charset="0"/>
          </a:endParaRPr>
        </a:p>
      </dgm:t>
    </dgm:pt>
    <dgm:pt modelId="{7E13A8EF-6F95-4222-B579-9C9DAAEDB5B9}" cxnId="{C0E5856D-87B2-4B6A-8F98-E460ADAA6DED}" type="sibTrans">
      <dgm:prSet/>
      <dgm:spPr/>
      <dgm:t>
        <a:bodyPr/>
        <a:lstStyle/>
        <a:p>
          <a:endParaRPr lang="vi-VN">
            <a:latin typeface="Arial" panose="020B0604020202020204" pitchFamily="34" charset="0"/>
            <a:cs typeface="Arial" panose="020B0604020202020204" pitchFamily="34" charset="0"/>
          </a:endParaRPr>
        </a:p>
      </dgm:t>
    </dgm:pt>
    <dgm:pt modelId="{FDD35F68-9A95-4309-AEA8-BEDF41CFE9E1}">
      <dgm:prSet/>
      <dgm:spPr>
        <a:solidFill>
          <a:srgbClr val="7030A0"/>
        </a:solidFill>
      </dgm:spPr>
      <dgm:t>
        <a:bodyPr/>
        <a:lstStyle/>
        <a:p>
          <a:r>
            <a:rPr lang="en-US" b="1" dirty="0" err="1">
              <a:latin typeface="Arial" panose="020B0604020202020204" pitchFamily="34" charset="0"/>
              <a:cs typeface="Arial" panose="020B0604020202020204" pitchFamily="34" charset="0"/>
            </a:rPr>
            <a:t>Mang</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tính</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xác</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định</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cụ</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thể</a:t>
          </a:r>
          <a:endParaRPr lang="vi-VN" b="1" dirty="0">
            <a:latin typeface="Arial" panose="020B0604020202020204" pitchFamily="34" charset="0"/>
            <a:cs typeface="Arial" panose="020B0604020202020204" pitchFamily="34" charset="0"/>
          </a:endParaRPr>
        </a:p>
      </dgm:t>
    </dgm:pt>
    <dgm:pt modelId="{FE6E3097-8B7E-4F54-B25F-182251221F08}" cxnId="{9406B350-3E5B-4FA5-9E32-792F60A4FE8F}" type="parTrans">
      <dgm:prSet/>
      <dgm:spPr/>
      <dgm:t>
        <a:bodyPr/>
        <a:lstStyle/>
        <a:p>
          <a:endParaRPr lang="vi-VN">
            <a:latin typeface="Arial" panose="020B0604020202020204" pitchFamily="34" charset="0"/>
            <a:cs typeface="Arial" panose="020B0604020202020204" pitchFamily="34" charset="0"/>
          </a:endParaRPr>
        </a:p>
      </dgm:t>
    </dgm:pt>
    <dgm:pt modelId="{56BD0B03-F8BF-4276-B3B7-CC35531494AB}" cxnId="{9406B350-3E5B-4FA5-9E32-792F60A4FE8F}" type="sibTrans">
      <dgm:prSet/>
      <dgm:spPr/>
      <dgm:t>
        <a:bodyPr/>
        <a:lstStyle/>
        <a:p>
          <a:endParaRPr lang="vi-VN">
            <a:latin typeface="Arial" panose="020B0604020202020204" pitchFamily="34" charset="0"/>
            <a:cs typeface="Arial" panose="020B0604020202020204" pitchFamily="34" charset="0"/>
          </a:endParaRPr>
        </a:p>
      </dgm:t>
    </dgm:pt>
    <dgm:pt modelId="{3A928A90-45E7-441E-A004-AB9B8CAEEF54}" type="pres">
      <dgm:prSet presAssocID="{CF05CC6A-818A-45B7-8ED0-22853A04CC2F}" presName="outerComposite" presStyleCnt="0">
        <dgm:presLayoutVars>
          <dgm:chMax val="5"/>
          <dgm:dir/>
          <dgm:resizeHandles val="exact"/>
        </dgm:presLayoutVars>
      </dgm:prSet>
      <dgm:spPr/>
      <dgm:t>
        <a:bodyPr/>
        <a:lstStyle/>
        <a:p>
          <a:endParaRPr lang="en-US"/>
        </a:p>
      </dgm:t>
    </dgm:pt>
    <dgm:pt modelId="{CF67D285-908D-4A9D-A995-615F65D42754}" type="pres">
      <dgm:prSet presAssocID="{CF05CC6A-818A-45B7-8ED0-22853A04CC2F}" presName="dummyMaxCanvas" presStyleCnt="0">
        <dgm:presLayoutVars/>
      </dgm:prSet>
      <dgm:spPr/>
    </dgm:pt>
    <dgm:pt modelId="{6CA5B7AF-390E-4019-800A-BB7085F9F669}" type="pres">
      <dgm:prSet presAssocID="{CF05CC6A-818A-45B7-8ED0-22853A04CC2F}" presName="FiveNodes_1" presStyleLbl="node1" presStyleIdx="0" presStyleCnt="5">
        <dgm:presLayoutVars>
          <dgm:bulletEnabled val="1"/>
        </dgm:presLayoutVars>
      </dgm:prSet>
      <dgm:spPr/>
      <dgm:t>
        <a:bodyPr/>
        <a:lstStyle/>
        <a:p>
          <a:endParaRPr lang="en-US"/>
        </a:p>
      </dgm:t>
    </dgm:pt>
    <dgm:pt modelId="{5E427761-B4D0-4AE3-AC7B-5968C0561F3C}" type="pres">
      <dgm:prSet presAssocID="{CF05CC6A-818A-45B7-8ED0-22853A04CC2F}" presName="FiveNodes_2" presStyleLbl="node1" presStyleIdx="1" presStyleCnt="5">
        <dgm:presLayoutVars>
          <dgm:bulletEnabled val="1"/>
        </dgm:presLayoutVars>
      </dgm:prSet>
      <dgm:spPr/>
      <dgm:t>
        <a:bodyPr/>
        <a:lstStyle/>
        <a:p>
          <a:endParaRPr lang="en-US"/>
        </a:p>
      </dgm:t>
    </dgm:pt>
    <dgm:pt modelId="{5381E47C-22B7-4147-AD78-519ED56A197A}" type="pres">
      <dgm:prSet presAssocID="{CF05CC6A-818A-45B7-8ED0-22853A04CC2F}" presName="FiveNodes_3" presStyleLbl="node1" presStyleIdx="2" presStyleCnt="5">
        <dgm:presLayoutVars>
          <dgm:bulletEnabled val="1"/>
        </dgm:presLayoutVars>
      </dgm:prSet>
      <dgm:spPr/>
      <dgm:t>
        <a:bodyPr/>
        <a:lstStyle/>
        <a:p>
          <a:endParaRPr lang="en-US"/>
        </a:p>
      </dgm:t>
    </dgm:pt>
    <dgm:pt modelId="{4198D8C4-0CCC-4A44-ACA6-3E647C28A400}" type="pres">
      <dgm:prSet presAssocID="{CF05CC6A-818A-45B7-8ED0-22853A04CC2F}" presName="FiveNodes_4" presStyleLbl="node1" presStyleIdx="3" presStyleCnt="5">
        <dgm:presLayoutVars>
          <dgm:bulletEnabled val="1"/>
        </dgm:presLayoutVars>
      </dgm:prSet>
      <dgm:spPr/>
      <dgm:t>
        <a:bodyPr/>
        <a:lstStyle/>
        <a:p>
          <a:endParaRPr lang="en-US"/>
        </a:p>
      </dgm:t>
    </dgm:pt>
    <dgm:pt modelId="{80DB1FED-44E6-45CF-809D-CE1E363A4951}" type="pres">
      <dgm:prSet presAssocID="{CF05CC6A-818A-45B7-8ED0-22853A04CC2F}" presName="FiveNodes_5" presStyleLbl="node1" presStyleIdx="4" presStyleCnt="5">
        <dgm:presLayoutVars>
          <dgm:bulletEnabled val="1"/>
        </dgm:presLayoutVars>
      </dgm:prSet>
      <dgm:spPr/>
      <dgm:t>
        <a:bodyPr/>
        <a:lstStyle/>
        <a:p>
          <a:endParaRPr lang="en-US"/>
        </a:p>
      </dgm:t>
    </dgm:pt>
    <dgm:pt modelId="{25546DA2-536F-450E-9E75-65109BD76928}" type="pres">
      <dgm:prSet presAssocID="{CF05CC6A-818A-45B7-8ED0-22853A04CC2F}" presName="FiveConn_1-2" presStyleLbl="fgAccFollowNode1" presStyleIdx="0" presStyleCnt="4">
        <dgm:presLayoutVars>
          <dgm:bulletEnabled val="1"/>
        </dgm:presLayoutVars>
      </dgm:prSet>
      <dgm:spPr/>
      <dgm:t>
        <a:bodyPr/>
        <a:lstStyle/>
        <a:p>
          <a:endParaRPr lang="en-US"/>
        </a:p>
      </dgm:t>
    </dgm:pt>
    <dgm:pt modelId="{B10A03F5-86F9-4F29-A40F-5C8DFDD7107C}" type="pres">
      <dgm:prSet presAssocID="{CF05CC6A-818A-45B7-8ED0-22853A04CC2F}" presName="FiveConn_2-3" presStyleLbl="fgAccFollowNode1" presStyleIdx="1" presStyleCnt="4">
        <dgm:presLayoutVars>
          <dgm:bulletEnabled val="1"/>
        </dgm:presLayoutVars>
      </dgm:prSet>
      <dgm:spPr/>
      <dgm:t>
        <a:bodyPr/>
        <a:lstStyle/>
        <a:p>
          <a:endParaRPr lang="en-US"/>
        </a:p>
      </dgm:t>
    </dgm:pt>
    <dgm:pt modelId="{1AE800AA-0121-4B9D-84E7-0164AACBF571}" type="pres">
      <dgm:prSet presAssocID="{CF05CC6A-818A-45B7-8ED0-22853A04CC2F}" presName="FiveConn_3-4" presStyleLbl="fgAccFollowNode1" presStyleIdx="2" presStyleCnt="4">
        <dgm:presLayoutVars>
          <dgm:bulletEnabled val="1"/>
        </dgm:presLayoutVars>
      </dgm:prSet>
      <dgm:spPr/>
      <dgm:t>
        <a:bodyPr/>
        <a:lstStyle/>
        <a:p>
          <a:endParaRPr lang="en-US"/>
        </a:p>
      </dgm:t>
    </dgm:pt>
    <dgm:pt modelId="{2CF79D38-3B53-4EDA-8AE6-800511F8A3DE}" type="pres">
      <dgm:prSet presAssocID="{CF05CC6A-818A-45B7-8ED0-22853A04CC2F}" presName="FiveConn_4-5" presStyleLbl="fgAccFollowNode1" presStyleIdx="3" presStyleCnt="4">
        <dgm:presLayoutVars>
          <dgm:bulletEnabled val="1"/>
        </dgm:presLayoutVars>
      </dgm:prSet>
      <dgm:spPr/>
      <dgm:t>
        <a:bodyPr/>
        <a:lstStyle/>
        <a:p>
          <a:endParaRPr lang="en-US"/>
        </a:p>
      </dgm:t>
    </dgm:pt>
    <dgm:pt modelId="{ECA4AF33-BD5E-46FE-AEB5-AB18A7A7CAF9}" type="pres">
      <dgm:prSet presAssocID="{CF05CC6A-818A-45B7-8ED0-22853A04CC2F}" presName="FiveNodes_1_text" presStyleLbl="node1" presStyleIdx="4" presStyleCnt="5">
        <dgm:presLayoutVars>
          <dgm:bulletEnabled val="1"/>
        </dgm:presLayoutVars>
      </dgm:prSet>
      <dgm:spPr/>
      <dgm:t>
        <a:bodyPr/>
        <a:lstStyle/>
        <a:p>
          <a:endParaRPr lang="en-US"/>
        </a:p>
      </dgm:t>
    </dgm:pt>
    <dgm:pt modelId="{9C637A25-0CC2-43FD-983A-0D8B5EDF1EE3}" type="pres">
      <dgm:prSet presAssocID="{CF05CC6A-818A-45B7-8ED0-22853A04CC2F}" presName="FiveNodes_2_text" presStyleLbl="node1" presStyleIdx="4" presStyleCnt="5">
        <dgm:presLayoutVars>
          <dgm:bulletEnabled val="1"/>
        </dgm:presLayoutVars>
      </dgm:prSet>
      <dgm:spPr/>
      <dgm:t>
        <a:bodyPr/>
        <a:lstStyle/>
        <a:p>
          <a:endParaRPr lang="en-US"/>
        </a:p>
      </dgm:t>
    </dgm:pt>
    <dgm:pt modelId="{2C248D8C-1707-428E-808E-29A4D2F0BA19}" type="pres">
      <dgm:prSet presAssocID="{CF05CC6A-818A-45B7-8ED0-22853A04CC2F}" presName="FiveNodes_3_text" presStyleLbl="node1" presStyleIdx="4" presStyleCnt="5">
        <dgm:presLayoutVars>
          <dgm:bulletEnabled val="1"/>
        </dgm:presLayoutVars>
      </dgm:prSet>
      <dgm:spPr/>
      <dgm:t>
        <a:bodyPr/>
        <a:lstStyle/>
        <a:p>
          <a:endParaRPr lang="en-US"/>
        </a:p>
      </dgm:t>
    </dgm:pt>
    <dgm:pt modelId="{624B0B5E-D8AB-46A4-854A-C84061065304}" type="pres">
      <dgm:prSet presAssocID="{CF05CC6A-818A-45B7-8ED0-22853A04CC2F}" presName="FiveNodes_4_text" presStyleLbl="node1" presStyleIdx="4" presStyleCnt="5">
        <dgm:presLayoutVars>
          <dgm:bulletEnabled val="1"/>
        </dgm:presLayoutVars>
      </dgm:prSet>
      <dgm:spPr/>
      <dgm:t>
        <a:bodyPr/>
        <a:lstStyle/>
        <a:p>
          <a:endParaRPr lang="en-US"/>
        </a:p>
      </dgm:t>
    </dgm:pt>
    <dgm:pt modelId="{6BD4FB3E-6E6B-4BC9-8583-E6D1EB262FBB}" type="pres">
      <dgm:prSet presAssocID="{CF05CC6A-818A-45B7-8ED0-22853A04CC2F}" presName="FiveNodes_5_text" presStyleLbl="node1" presStyleIdx="4" presStyleCnt="5">
        <dgm:presLayoutVars>
          <dgm:bulletEnabled val="1"/>
        </dgm:presLayoutVars>
      </dgm:prSet>
      <dgm:spPr/>
      <dgm:t>
        <a:bodyPr/>
        <a:lstStyle/>
        <a:p>
          <a:endParaRPr lang="en-US"/>
        </a:p>
      </dgm:t>
    </dgm:pt>
  </dgm:ptLst>
  <dgm:cxnLst>
    <dgm:cxn modelId="{1D81D841-82DE-4B9D-BC22-72B25BB1265E}" type="presOf" srcId="{B9894D39-4C3A-452B-B644-EEF5F2F587D9}" destId="{B10A03F5-86F9-4F29-A40F-5C8DFDD7107C}" srcOrd="0" destOrd="0" presId="urn:microsoft.com/office/officeart/2005/8/layout/vProcess5"/>
    <dgm:cxn modelId="{0224247A-7AA8-4DF2-8A68-118A6E074678}" type="presOf" srcId="{E5BA40B1-6DE3-4CF5-9E8C-F7065BD11BF6}" destId="{5E427761-B4D0-4AE3-AC7B-5968C0561F3C}" srcOrd="0" destOrd="0" presId="urn:microsoft.com/office/officeart/2005/8/layout/vProcess5"/>
    <dgm:cxn modelId="{2598DBDC-FAEE-407C-B7FC-F12966FB0BF4}" type="presOf" srcId="{8FB521C4-31B6-470D-9D3F-3CA9A15E95CB}" destId="{624B0B5E-D8AB-46A4-854A-C84061065304}" srcOrd="1" destOrd="0" presId="urn:microsoft.com/office/officeart/2005/8/layout/vProcess5"/>
    <dgm:cxn modelId="{928B7F90-F495-4549-AC94-09257E0104FD}" type="presOf" srcId="{8FB521C4-31B6-470D-9D3F-3CA9A15E95CB}" destId="{4198D8C4-0CCC-4A44-ACA6-3E647C28A400}" srcOrd="0" destOrd="0" presId="urn:microsoft.com/office/officeart/2005/8/layout/vProcess5"/>
    <dgm:cxn modelId="{16E88659-5985-4277-89FF-3E9CA73CF700}" type="presOf" srcId="{921796AD-C8CF-4446-9231-39D6B99EF796}" destId="{6CA5B7AF-390E-4019-800A-BB7085F9F669}" srcOrd="0" destOrd="0" presId="urn:microsoft.com/office/officeart/2005/8/layout/vProcess5"/>
    <dgm:cxn modelId="{6A6BB314-B3B6-43C1-A0BD-E067B16B36AE}" type="presOf" srcId="{CF05CC6A-818A-45B7-8ED0-22853A04CC2F}" destId="{3A928A90-45E7-441E-A004-AB9B8CAEEF54}" srcOrd="0" destOrd="0" presId="urn:microsoft.com/office/officeart/2005/8/layout/vProcess5"/>
    <dgm:cxn modelId="{BFD0FC8F-38FE-4FEF-A1CF-29D2AF523011}" type="presOf" srcId="{FDD35F68-9A95-4309-AEA8-BEDF41CFE9E1}" destId="{6BD4FB3E-6E6B-4BC9-8583-E6D1EB262FBB}" srcOrd="1" destOrd="0" presId="urn:microsoft.com/office/officeart/2005/8/layout/vProcess5"/>
    <dgm:cxn modelId="{8150EEAF-AB59-433B-8143-C427FFEE8C89}" type="presOf" srcId="{E5BA40B1-6DE3-4CF5-9E8C-F7065BD11BF6}" destId="{9C637A25-0CC2-43FD-983A-0D8B5EDF1EE3}" srcOrd="1" destOrd="0" presId="urn:microsoft.com/office/officeart/2005/8/layout/vProcess5"/>
    <dgm:cxn modelId="{9406B350-3E5B-4FA5-9E32-792F60A4FE8F}" srcId="{CF05CC6A-818A-45B7-8ED0-22853A04CC2F}" destId="{FDD35F68-9A95-4309-AEA8-BEDF41CFE9E1}" srcOrd="4" destOrd="0" parTransId="{FE6E3097-8B7E-4F54-B25F-182251221F08}" sibTransId="{56BD0B03-F8BF-4276-B3B7-CC35531494AB}"/>
    <dgm:cxn modelId="{C49FBAA8-A54D-45F5-A1C0-A215A44BE114}" type="presOf" srcId="{7E13A8EF-6F95-4222-B579-9C9DAAEDB5B9}" destId="{2CF79D38-3B53-4EDA-8AE6-800511F8A3DE}" srcOrd="0" destOrd="0" presId="urn:microsoft.com/office/officeart/2005/8/layout/vProcess5"/>
    <dgm:cxn modelId="{BE1B74FD-7E17-4E29-889E-6439712159A6}" srcId="{CF05CC6A-818A-45B7-8ED0-22853A04CC2F}" destId="{921796AD-C8CF-4446-9231-39D6B99EF796}" srcOrd="0" destOrd="0" parTransId="{5B41C449-87FB-4138-95AC-FA2FBD2D9960}" sibTransId="{317D5CE5-4647-43DE-B80F-15013D1B19B8}"/>
    <dgm:cxn modelId="{D4DF5C49-CD16-4C32-A4A6-C041472D2D0C}" srcId="{CF05CC6A-818A-45B7-8ED0-22853A04CC2F}" destId="{E5BA40B1-6DE3-4CF5-9E8C-F7065BD11BF6}" srcOrd="1" destOrd="0" parTransId="{7281ED32-8A9D-4B80-82B5-D6AEE803BED6}" sibTransId="{B9894D39-4C3A-452B-B644-EEF5F2F587D9}"/>
    <dgm:cxn modelId="{0C411526-9D98-4B04-9EBE-365B87729407}" type="presOf" srcId="{921796AD-C8CF-4446-9231-39D6B99EF796}" destId="{ECA4AF33-BD5E-46FE-AEB5-AB18A7A7CAF9}" srcOrd="1" destOrd="0" presId="urn:microsoft.com/office/officeart/2005/8/layout/vProcess5"/>
    <dgm:cxn modelId="{5A38D55D-7146-41DD-BF5F-12F7E59F394F}" type="presOf" srcId="{C6896B29-73AB-4F36-A83D-EA592F59069D}" destId="{1AE800AA-0121-4B9D-84E7-0164AACBF571}" srcOrd="0" destOrd="0" presId="urn:microsoft.com/office/officeart/2005/8/layout/vProcess5"/>
    <dgm:cxn modelId="{E7AFBE61-DEAD-46ED-AFD4-2CFBB215C0BC}" type="presOf" srcId="{317D5CE5-4647-43DE-B80F-15013D1B19B8}" destId="{25546DA2-536F-450E-9E75-65109BD76928}" srcOrd="0" destOrd="0" presId="urn:microsoft.com/office/officeart/2005/8/layout/vProcess5"/>
    <dgm:cxn modelId="{033C0D0E-89A5-4C1C-936E-68BC328CED6E}" type="presOf" srcId="{C17F78DA-695B-4FD0-A4C1-97AB27F3632F}" destId="{2C248D8C-1707-428E-808E-29A4D2F0BA19}" srcOrd="1" destOrd="0" presId="urn:microsoft.com/office/officeart/2005/8/layout/vProcess5"/>
    <dgm:cxn modelId="{8CD7FC99-5837-4E99-87C8-C3F2EFCD94F6}" type="presOf" srcId="{FDD35F68-9A95-4309-AEA8-BEDF41CFE9E1}" destId="{80DB1FED-44E6-45CF-809D-CE1E363A4951}" srcOrd="0" destOrd="0" presId="urn:microsoft.com/office/officeart/2005/8/layout/vProcess5"/>
    <dgm:cxn modelId="{86CA26FA-F0F1-48C9-9CAC-0BAFF6BC287B}" type="presOf" srcId="{C17F78DA-695B-4FD0-A4C1-97AB27F3632F}" destId="{5381E47C-22B7-4147-AD78-519ED56A197A}" srcOrd="0" destOrd="0" presId="urn:microsoft.com/office/officeart/2005/8/layout/vProcess5"/>
    <dgm:cxn modelId="{C0E5856D-87B2-4B6A-8F98-E460ADAA6DED}" srcId="{CF05CC6A-818A-45B7-8ED0-22853A04CC2F}" destId="{8FB521C4-31B6-470D-9D3F-3CA9A15E95CB}" srcOrd="3" destOrd="0" parTransId="{5AD32071-40E6-4DAB-8F6C-CBAB10C0D973}" sibTransId="{7E13A8EF-6F95-4222-B579-9C9DAAEDB5B9}"/>
    <dgm:cxn modelId="{9F10DBE1-DB60-4123-90AF-6414FE014C6E}" srcId="{CF05CC6A-818A-45B7-8ED0-22853A04CC2F}" destId="{C17F78DA-695B-4FD0-A4C1-97AB27F3632F}" srcOrd="2" destOrd="0" parTransId="{2FCBCA85-41A8-4490-B082-5A45E3FE14FD}" sibTransId="{C6896B29-73AB-4F36-A83D-EA592F59069D}"/>
    <dgm:cxn modelId="{701CFB99-9F43-4B34-AD86-208628FDB038}" type="presParOf" srcId="{3A928A90-45E7-441E-A004-AB9B8CAEEF54}" destId="{CF67D285-908D-4A9D-A995-615F65D42754}" srcOrd="0" destOrd="0" presId="urn:microsoft.com/office/officeart/2005/8/layout/vProcess5"/>
    <dgm:cxn modelId="{65377FB5-7642-4794-B74D-7B4EC7FA621D}" type="presParOf" srcId="{3A928A90-45E7-441E-A004-AB9B8CAEEF54}" destId="{6CA5B7AF-390E-4019-800A-BB7085F9F669}" srcOrd="1" destOrd="0" presId="urn:microsoft.com/office/officeart/2005/8/layout/vProcess5"/>
    <dgm:cxn modelId="{9D1C494F-DB49-4565-B984-F61359E78695}" type="presParOf" srcId="{3A928A90-45E7-441E-A004-AB9B8CAEEF54}" destId="{5E427761-B4D0-4AE3-AC7B-5968C0561F3C}" srcOrd="2" destOrd="0" presId="urn:microsoft.com/office/officeart/2005/8/layout/vProcess5"/>
    <dgm:cxn modelId="{541ED36F-63C5-426B-9181-826BC6948F31}" type="presParOf" srcId="{3A928A90-45E7-441E-A004-AB9B8CAEEF54}" destId="{5381E47C-22B7-4147-AD78-519ED56A197A}" srcOrd="3" destOrd="0" presId="urn:microsoft.com/office/officeart/2005/8/layout/vProcess5"/>
    <dgm:cxn modelId="{CAE185E4-1508-4310-9ADF-82C8C0FDAA77}" type="presParOf" srcId="{3A928A90-45E7-441E-A004-AB9B8CAEEF54}" destId="{4198D8C4-0CCC-4A44-ACA6-3E647C28A400}" srcOrd="4" destOrd="0" presId="urn:microsoft.com/office/officeart/2005/8/layout/vProcess5"/>
    <dgm:cxn modelId="{A30A15CB-2D3D-40E5-B671-916617A27E3B}" type="presParOf" srcId="{3A928A90-45E7-441E-A004-AB9B8CAEEF54}" destId="{80DB1FED-44E6-45CF-809D-CE1E363A4951}" srcOrd="5" destOrd="0" presId="urn:microsoft.com/office/officeart/2005/8/layout/vProcess5"/>
    <dgm:cxn modelId="{63788146-3EAA-4BEE-88B8-CA07C6AD1DF1}" type="presParOf" srcId="{3A928A90-45E7-441E-A004-AB9B8CAEEF54}" destId="{25546DA2-536F-450E-9E75-65109BD76928}" srcOrd="6" destOrd="0" presId="urn:microsoft.com/office/officeart/2005/8/layout/vProcess5"/>
    <dgm:cxn modelId="{CE9EFE82-DE8B-4E4A-902B-E4A010D11C4F}" type="presParOf" srcId="{3A928A90-45E7-441E-A004-AB9B8CAEEF54}" destId="{B10A03F5-86F9-4F29-A40F-5C8DFDD7107C}" srcOrd="7" destOrd="0" presId="urn:microsoft.com/office/officeart/2005/8/layout/vProcess5"/>
    <dgm:cxn modelId="{B071B807-0E39-45BE-8983-05F1EAFE907A}" type="presParOf" srcId="{3A928A90-45E7-441E-A004-AB9B8CAEEF54}" destId="{1AE800AA-0121-4B9D-84E7-0164AACBF571}" srcOrd="8" destOrd="0" presId="urn:microsoft.com/office/officeart/2005/8/layout/vProcess5"/>
    <dgm:cxn modelId="{004D2516-BA68-40CE-B7CE-36C52DA26845}" type="presParOf" srcId="{3A928A90-45E7-441E-A004-AB9B8CAEEF54}" destId="{2CF79D38-3B53-4EDA-8AE6-800511F8A3DE}" srcOrd="9" destOrd="0" presId="urn:microsoft.com/office/officeart/2005/8/layout/vProcess5"/>
    <dgm:cxn modelId="{F83E4171-9B43-418A-9F45-46166DD542F4}" type="presParOf" srcId="{3A928A90-45E7-441E-A004-AB9B8CAEEF54}" destId="{ECA4AF33-BD5E-46FE-AEB5-AB18A7A7CAF9}" srcOrd="10" destOrd="0" presId="urn:microsoft.com/office/officeart/2005/8/layout/vProcess5"/>
    <dgm:cxn modelId="{3DBD4B65-6FC5-424C-813C-CF4BADA0933C}" type="presParOf" srcId="{3A928A90-45E7-441E-A004-AB9B8CAEEF54}" destId="{9C637A25-0CC2-43FD-983A-0D8B5EDF1EE3}" srcOrd="11" destOrd="0" presId="urn:microsoft.com/office/officeart/2005/8/layout/vProcess5"/>
    <dgm:cxn modelId="{E2D6830F-FE28-4EBF-899C-27350F2B3C3E}" type="presParOf" srcId="{3A928A90-45E7-441E-A004-AB9B8CAEEF54}" destId="{2C248D8C-1707-428E-808E-29A4D2F0BA19}" srcOrd="12" destOrd="0" presId="urn:microsoft.com/office/officeart/2005/8/layout/vProcess5"/>
    <dgm:cxn modelId="{E44E2E35-A80B-4083-8498-90B6E15E3492}" type="presParOf" srcId="{3A928A90-45E7-441E-A004-AB9B8CAEEF54}" destId="{624B0B5E-D8AB-46A4-854A-C84061065304}" srcOrd="13" destOrd="0" presId="urn:microsoft.com/office/officeart/2005/8/layout/vProcess5"/>
    <dgm:cxn modelId="{E9ADE003-6F78-4256-9D65-DE8D1A3763A5}" type="presParOf" srcId="{3A928A90-45E7-441E-A004-AB9B8CAEEF54}" destId="{6BD4FB3E-6E6B-4BC9-8583-E6D1EB262FBB}" srcOrd="14"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7C13F096-F43D-4A32-A13D-B49F5E7D16C0}" type="doc">
      <dgm:prSet loTypeId="urn:microsoft.com/office/officeart/2005/8/layout/equation2" loCatId="process" qsTypeId="urn:microsoft.com/office/officeart/2005/8/quickstyle/simple5" qsCatId="simple" csTypeId="urn:microsoft.com/office/officeart/2005/8/colors/colorful1#44" csCatId="colorful" phldr="1"/>
      <dgm:spPr/>
    </dgm:pt>
    <dgm:pt modelId="{5E792513-5A70-43F6-B150-E47596D9D182}">
      <dgm:prSet phldrT="[Text]"/>
      <dgm:spPr>
        <a:solidFill>
          <a:srgbClr val="FF0000"/>
        </a:solidFill>
      </dgm:spPr>
      <dgm:t>
        <a:bodyPr/>
        <a:lstStyle/>
        <a:p>
          <a:r>
            <a:rPr lang="en-US" dirty="0" err="1">
              <a:latin typeface="Arial" panose="020B0604020202020204" pitchFamily="34" charset="0"/>
              <a:cs typeface="Arial" panose="020B0604020202020204" pitchFamily="34" charset="0"/>
            </a:rPr>
            <a:t>Năng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lực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pháp</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luật</a:t>
          </a:r>
          <a:endParaRPr lang="vi-VN" dirty="0">
            <a:latin typeface="Arial" panose="020B0604020202020204" pitchFamily="34" charset="0"/>
            <a:cs typeface="Arial" panose="020B0604020202020204" pitchFamily="34" charset="0"/>
          </a:endParaRPr>
        </a:p>
      </dgm:t>
    </dgm:pt>
    <dgm:pt modelId="{2705D8C4-4477-4EAD-A3F3-5C1608E03E3D}" cxnId="{D7ABEEBE-DD14-4852-8CBF-2393CBC77EF0}" type="parTrans">
      <dgm:prSet/>
      <dgm:spPr/>
      <dgm:t>
        <a:bodyPr/>
        <a:lstStyle/>
        <a:p>
          <a:endParaRPr lang="vi-VN"/>
        </a:p>
      </dgm:t>
    </dgm:pt>
    <dgm:pt modelId="{6D1B2656-09B1-4723-9D1C-A0C5E28946FB}" cxnId="{D7ABEEBE-DD14-4852-8CBF-2393CBC77EF0}" type="sibTrans">
      <dgm:prSet/>
      <dgm:spPr/>
      <dgm:t>
        <a:bodyPr/>
        <a:lstStyle/>
        <a:p>
          <a:endParaRPr lang="vi-VN"/>
        </a:p>
      </dgm:t>
    </dgm:pt>
    <dgm:pt modelId="{8F36E61E-7791-4D4D-B4D0-313FF69A87F8}">
      <dgm:prSet phldrT="[Text]"/>
      <dgm:spPr>
        <a:solidFill>
          <a:srgbClr val="0000FF"/>
        </a:solidFill>
      </dgm:spPr>
      <dgm:t>
        <a:bodyPr/>
        <a:lstStyle/>
        <a:p>
          <a:r>
            <a:rPr lang="en-US" dirty="0" err="1">
              <a:latin typeface="Arial" panose="020B0604020202020204" pitchFamily="34" charset="0"/>
              <a:cs typeface="Arial" panose="020B0604020202020204" pitchFamily="34" charset="0"/>
            </a:rPr>
            <a:t>Năng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lực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hành</a:t>
          </a:r>
          <a:r>
            <a:rPr lang="en-US" dirty="0">
              <a:latin typeface="Arial" panose="020B0604020202020204" pitchFamily="34" charset="0"/>
              <a:cs typeface="Arial" panose="020B0604020202020204" pitchFamily="34" charset="0"/>
            </a:rPr>
            <a:t> vi</a:t>
          </a:r>
          <a:endParaRPr lang="vi-VN" dirty="0">
            <a:latin typeface="Arial" panose="020B0604020202020204" pitchFamily="34" charset="0"/>
            <a:cs typeface="Arial" panose="020B0604020202020204" pitchFamily="34" charset="0"/>
          </a:endParaRPr>
        </a:p>
      </dgm:t>
    </dgm:pt>
    <dgm:pt modelId="{DA0D801E-3E53-46A2-A986-1285DA5204B0}" cxnId="{CB7F5643-5095-44B0-BAD0-8A3029DC4F9F}" type="parTrans">
      <dgm:prSet/>
      <dgm:spPr/>
      <dgm:t>
        <a:bodyPr/>
        <a:lstStyle/>
        <a:p>
          <a:endParaRPr lang="vi-VN"/>
        </a:p>
      </dgm:t>
    </dgm:pt>
    <dgm:pt modelId="{920C4323-427C-4BF3-ADDA-6F0E47AD57B6}" cxnId="{CB7F5643-5095-44B0-BAD0-8A3029DC4F9F}" type="sibTrans">
      <dgm:prSet/>
      <dgm:spPr/>
      <dgm:t>
        <a:bodyPr/>
        <a:lstStyle/>
        <a:p>
          <a:endParaRPr lang="vi-VN"/>
        </a:p>
      </dgm:t>
    </dgm:pt>
    <dgm:pt modelId="{2BC41FBD-E7F8-484C-98AE-DDBB75ED8F6E}">
      <dgm:prSet phldrT="[Text]"/>
      <dgm:spPr>
        <a:solidFill>
          <a:srgbClr val="D60093"/>
        </a:solidFill>
      </dgm:spPr>
      <dgm:t>
        <a:bodyPr/>
        <a:lstStyle/>
        <a:p>
          <a:r>
            <a:rPr lang="en-US" dirty="0" err="1"/>
            <a:t>Năng</a:t>
          </a:r>
          <a:r>
            <a:rPr lang="en-US" dirty="0"/>
            <a:t> </a:t>
          </a:r>
          <a:r>
            <a:rPr lang="en-US" dirty="0" err="1"/>
            <a:t>lực</a:t>
          </a:r>
          <a:r>
            <a:rPr lang="en-US" dirty="0"/>
            <a:t> </a:t>
          </a:r>
          <a:r>
            <a:rPr lang="en-US" dirty="0" err="1"/>
            <a:t>chủ</a:t>
          </a:r>
          <a:r>
            <a:rPr lang="en-US" dirty="0"/>
            <a:t> </a:t>
          </a:r>
          <a:r>
            <a:rPr lang="en-US" dirty="0" err="1"/>
            <a:t>thể</a:t>
          </a:r>
          <a:endParaRPr lang="vi-VN" dirty="0"/>
        </a:p>
      </dgm:t>
    </dgm:pt>
    <dgm:pt modelId="{FCBFF7FA-A0D7-4692-BCF6-EBE571AF57C7}" cxnId="{E3D43D42-6E28-42E0-824B-8926B2C48CF9}" type="parTrans">
      <dgm:prSet/>
      <dgm:spPr/>
      <dgm:t>
        <a:bodyPr/>
        <a:lstStyle/>
        <a:p>
          <a:endParaRPr lang="vi-VN"/>
        </a:p>
      </dgm:t>
    </dgm:pt>
    <dgm:pt modelId="{9D4421B2-3986-48DE-B3C0-EDCA92961C14}" cxnId="{E3D43D42-6E28-42E0-824B-8926B2C48CF9}" type="sibTrans">
      <dgm:prSet/>
      <dgm:spPr/>
      <dgm:t>
        <a:bodyPr/>
        <a:lstStyle/>
        <a:p>
          <a:endParaRPr lang="vi-VN"/>
        </a:p>
      </dgm:t>
    </dgm:pt>
    <dgm:pt modelId="{19E245C8-0428-4F57-8768-6B20024638B6}" type="pres">
      <dgm:prSet presAssocID="{7C13F096-F43D-4A32-A13D-B49F5E7D16C0}" presName="Name0" presStyleCnt="0">
        <dgm:presLayoutVars>
          <dgm:dir/>
          <dgm:resizeHandles val="exact"/>
        </dgm:presLayoutVars>
      </dgm:prSet>
      <dgm:spPr/>
    </dgm:pt>
    <dgm:pt modelId="{CD72136E-518D-48CA-9699-9392BAEEF3FB}" type="pres">
      <dgm:prSet presAssocID="{7C13F096-F43D-4A32-A13D-B49F5E7D16C0}" presName="vNodes" presStyleCnt="0"/>
      <dgm:spPr/>
    </dgm:pt>
    <dgm:pt modelId="{8377CA7A-8BE8-4C62-B2EB-81BBA39370BC}" type="pres">
      <dgm:prSet presAssocID="{5E792513-5A70-43F6-B150-E47596D9D182}" presName="node" presStyleLbl="node1" presStyleIdx="0" presStyleCnt="3">
        <dgm:presLayoutVars>
          <dgm:bulletEnabled val="1"/>
        </dgm:presLayoutVars>
      </dgm:prSet>
      <dgm:spPr/>
      <dgm:t>
        <a:bodyPr/>
        <a:lstStyle/>
        <a:p>
          <a:endParaRPr lang="en-US"/>
        </a:p>
      </dgm:t>
    </dgm:pt>
    <dgm:pt modelId="{E62DAC6A-FC03-4495-AE94-40A14FA948B9}" type="pres">
      <dgm:prSet presAssocID="{6D1B2656-09B1-4723-9D1C-A0C5E28946FB}" presName="spacerT" presStyleCnt="0"/>
      <dgm:spPr/>
    </dgm:pt>
    <dgm:pt modelId="{00901EF1-85D0-498C-BF30-F956F78794EC}" type="pres">
      <dgm:prSet presAssocID="{6D1B2656-09B1-4723-9D1C-A0C5E28946FB}" presName="sibTrans" presStyleLbl="sibTrans2D1" presStyleIdx="0" presStyleCnt="2"/>
      <dgm:spPr/>
      <dgm:t>
        <a:bodyPr/>
        <a:lstStyle/>
        <a:p>
          <a:endParaRPr lang="en-US"/>
        </a:p>
      </dgm:t>
    </dgm:pt>
    <dgm:pt modelId="{2BDF486D-A90B-441C-BBE0-10D4DA677AC1}" type="pres">
      <dgm:prSet presAssocID="{6D1B2656-09B1-4723-9D1C-A0C5E28946FB}" presName="spacerB" presStyleCnt="0"/>
      <dgm:spPr/>
    </dgm:pt>
    <dgm:pt modelId="{6D08116B-0C1C-4121-9C4B-E57DA4A7685A}" type="pres">
      <dgm:prSet presAssocID="{8F36E61E-7791-4D4D-B4D0-313FF69A87F8}" presName="node" presStyleLbl="node1" presStyleIdx="1" presStyleCnt="3">
        <dgm:presLayoutVars>
          <dgm:bulletEnabled val="1"/>
        </dgm:presLayoutVars>
      </dgm:prSet>
      <dgm:spPr/>
      <dgm:t>
        <a:bodyPr/>
        <a:lstStyle/>
        <a:p>
          <a:endParaRPr lang="en-US"/>
        </a:p>
      </dgm:t>
    </dgm:pt>
    <dgm:pt modelId="{60DCABD3-9E78-40DA-AC76-B20767B132E0}" type="pres">
      <dgm:prSet presAssocID="{7C13F096-F43D-4A32-A13D-B49F5E7D16C0}" presName="sibTransLast" presStyleLbl="sibTrans2D1" presStyleIdx="1" presStyleCnt="2"/>
      <dgm:spPr/>
      <dgm:t>
        <a:bodyPr/>
        <a:lstStyle/>
        <a:p>
          <a:endParaRPr lang="en-US"/>
        </a:p>
      </dgm:t>
    </dgm:pt>
    <dgm:pt modelId="{DDEDF1B9-4E3E-4A1B-9E28-779B8330D1B4}" type="pres">
      <dgm:prSet presAssocID="{7C13F096-F43D-4A32-A13D-B49F5E7D16C0}" presName="connectorText" presStyleLbl="sibTrans2D1" presStyleIdx="1" presStyleCnt="2"/>
      <dgm:spPr/>
      <dgm:t>
        <a:bodyPr/>
        <a:lstStyle/>
        <a:p>
          <a:endParaRPr lang="en-US"/>
        </a:p>
      </dgm:t>
    </dgm:pt>
    <dgm:pt modelId="{FC5065B7-C424-4C68-85F3-9BF1E1AD6B8B}" type="pres">
      <dgm:prSet presAssocID="{7C13F096-F43D-4A32-A13D-B49F5E7D16C0}" presName="lastNode" presStyleLbl="node1" presStyleIdx="2" presStyleCnt="3">
        <dgm:presLayoutVars>
          <dgm:bulletEnabled val="1"/>
        </dgm:presLayoutVars>
      </dgm:prSet>
      <dgm:spPr/>
      <dgm:t>
        <a:bodyPr/>
        <a:lstStyle/>
        <a:p>
          <a:endParaRPr lang="en-US"/>
        </a:p>
      </dgm:t>
    </dgm:pt>
  </dgm:ptLst>
  <dgm:cxnLst>
    <dgm:cxn modelId="{E3D43D42-6E28-42E0-824B-8926B2C48CF9}" srcId="{7C13F096-F43D-4A32-A13D-B49F5E7D16C0}" destId="{2BC41FBD-E7F8-484C-98AE-DDBB75ED8F6E}" srcOrd="2" destOrd="0" parTransId="{FCBFF7FA-A0D7-4692-BCF6-EBE571AF57C7}" sibTransId="{9D4421B2-3986-48DE-B3C0-EDCA92961C14}"/>
    <dgm:cxn modelId="{14634B73-E17B-47B2-AF92-9F7E7E476A1F}" type="presOf" srcId="{8F36E61E-7791-4D4D-B4D0-313FF69A87F8}" destId="{6D08116B-0C1C-4121-9C4B-E57DA4A7685A}" srcOrd="0" destOrd="0" presId="urn:microsoft.com/office/officeart/2005/8/layout/equation2"/>
    <dgm:cxn modelId="{D7ABEEBE-DD14-4852-8CBF-2393CBC77EF0}" srcId="{7C13F096-F43D-4A32-A13D-B49F5E7D16C0}" destId="{5E792513-5A70-43F6-B150-E47596D9D182}" srcOrd="0" destOrd="0" parTransId="{2705D8C4-4477-4EAD-A3F3-5C1608E03E3D}" sibTransId="{6D1B2656-09B1-4723-9D1C-A0C5E28946FB}"/>
    <dgm:cxn modelId="{AA9BB3D7-CB5C-401C-A4A5-1556D29A09E8}" type="presOf" srcId="{920C4323-427C-4BF3-ADDA-6F0E47AD57B6}" destId="{60DCABD3-9E78-40DA-AC76-B20767B132E0}" srcOrd="0" destOrd="0" presId="urn:microsoft.com/office/officeart/2005/8/layout/equation2"/>
    <dgm:cxn modelId="{1B3A6CDA-3491-4548-A515-772E52391CA9}" type="presOf" srcId="{5E792513-5A70-43F6-B150-E47596D9D182}" destId="{8377CA7A-8BE8-4C62-B2EB-81BBA39370BC}" srcOrd="0" destOrd="0" presId="urn:microsoft.com/office/officeart/2005/8/layout/equation2"/>
    <dgm:cxn modelId="{C2E8C8F5-A97C-4BFE-AC00-AECC2002F1F3}" type="presOf" srcId="{6D1B2656-09B1-4723-9D1C-A0C5E28946FB}" destId="{00901EF1-85D0-498C-BF30-F956F78794EC}" srcOrd="0" destOrd="0" presId="urn:microsoft.com/office/officeart/2005/8/layout/equation2"/>
    <dgm:cxn modelId="{A0E4056F-915A-46FD-8991-7EB5EB827717}" type="presOf" srcId="{7C13F096-F43D-4A32-A13D-B49F5E7D16C0}" destId="{19E245C8-0428-4F57-8768-6B20024638B6}" srcOrd="0" destOrd="0" presId="urn:microsoft.com/office/officeart/2005/8/layout/equation2"/>
    <dgm:cxn modelId="{29F6C753-BD07-46A4-B5B0-2B73751ACB42}" type="presOf" srcId="{2BC41FBD-E7F8-484C-98AE-DDBB75ED8F6E}" destId="{FC5065B7-C424-4C68-85F3-9BF1E1AD6B8B}" srcOrd="0" destOrd="0" presId="urn:microsoft.com/office/officeart/2005/8/layout/equation2"/>
    <dgm:cxn modelId="{258C0324-68FC-45EA-B971-FFDBE3CC5A8A}" type="presOf" srcId="{920C4323-427C-4BF3-ADDA-6F0E47AD57B6}" destId="{DDEDF1B9-4E3E-4A1B-9E28-779B8330D1B4}" srcOrd="1" destOrd="0" presId="urn:microsoft.com/office/officeart/2005/8/layout/equation2"/>
    <dgm:cxn modelId="{CB7F5643-5095-44B0-BAD0-8A3029DC4F9F}" srcId="{7C13F096-F43D-4A32-A13D-B49F5E7D16C0}" destId="{8F36E61E-7791-4D4D-B4D0-313FF69A87F8}" srcOrd="1" destOrd="0" parTransId="{DA0D801E-3E53-46A2-A986-1285DA5204B0}" sibTransId="{920C4323-427C-4BF3-ADDA-6F0E47AD57B6}"/>
    <dgm:cxn modelId="{E366CE32-CE59-468D-B84D-154E367E99B6}" type="presParOf" srcId="{19E245C8-0428-4F57-8768-6B20024638B6}" destId="{CD72136E-518D-48CA-9699-9392BAEEF3FB}" srcOrd="0" destOrd="0" presId="urn:microsoft.com/office/officeart/2005/8/layout/equation2"/>
    <dgm:cxn modelId="{6A9801D3-12F4-49FF-BA81-E9AA28AD4C6B}" type="presParOf" srcId="{CD72136E-518D-48CA-9699-9392BAEEF3FB}" destId="{8377CA7A-8BE8-4C62-B2EB-81BBA39370BC}" srcOrd="0" destOrd="0" presId="urn:microsoft.com/office/officeart/2005/8/layout/equation2"/>
    <dgm:cxn modelId="{5C2B7342-FF7B-472A-BDDE-328F2FB7CF2C}" type="presParOf" srcId="{CD72136E-518D-48CA-9699-9392BAEEF3FB}" destId="{E62DAC6A-FC03-4495-AE94-40A14FA948B9}" srcOrd="1" destOrd="0" presId="urn:microsoft.com/office/officeart/2005/8/layout/equation2"/>
    <dgm:cxn modelId="{C96CB989-6E0E-4FC0-985B-BB219E4E5F6E}" type="presParOf" srcId="{CD72136E-518D-48CA-9699-9392BAEEF3FB}" destId="{00901EF1-85D0-498C-BF30-F956F78794EC}" srcOrd="2" destOrd="0" presId="urn:microsoft.com/office/officeart/2005/8/layout/equation2"/>
    <dgm:cxn modelId="{8053B68F-7D99-40A3-96A0-5536A86C0831}" type="presParOf" srcId="{CD72136E-518D-48CA-9699-9392BAEEF3FB}" destId="{2BDF486D-A90B-441C-BBE0-10D4DA677AC1}" srcOrd="3" destOrd="0" presId="urn:microsoft.com/office/officeart/2005/8/layout/equation2"/>
    <dgm:cxn modelId="{9FA2E0C0-7943-4754-8AC7-E7C7BBC9E94F}" type="presParOf" srcId="{CD72136E-518D-48CA-9699-9392BAEEF3FB}" destId="{6D08116B-0C1C-4121-9C4B-E57DA4A7685A}" srcOrd="4" destOrd="0" presId="urn:microsoft.com/office/officeart/2005/8/layout/equation2"/>
    <dgm:cxn modelId="{04C2BA52-554C-4B7D-8BAF-52BE6A5D3D2E}" type="presParOf" srcId="{19E245C8-0428-4F57-8768-6B20024638B6}" destId="{60DCABD3-9E78-40DA-AC76-B20767B132E0}" srcOrd="1" destOrd="0" presId="urn:microsoft.com/office/officeart/2005/8/layout/equation2"/>
    <dgm:cxn modelId="{A6A6D6AC-C032-43C7-8EC7-5D288BEDFAB7}" type="presParOf" srcId="{60DCABD3-9E78-40DA-AC76-B20767B132E0}" destId="{DDEDF1B9-4E3E-4A1B-9E28-779B8330D1B4}" srcOrd="0" destOrd="0" presId="urn:microsoft.com/office/officeart/2005/8/layout/equation2"/>
    <dgm:cxn modelId="{35403299-D7C0-4CCF-AC42-A5E87FDB1BED}" type="presParOf" srcId="{19E245C8-0428-4F57-8768-6B20024638B6}" destId="{FC5065B7-C424-4C68-85F3-9BF1E1AD6B8B}" srcOrd="2" destOrd="0" presId="urn:microsoft.com/office/officeart/2005/8/layout/equati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8C5778BE-A6AB-4121-B7D2-764454F3319A}" type="doc">
      <dgm:prSet loTypeId="urn:microsoft.com/office/officeart/2005/8/layout/process3" loCatId="process" qsTypeId="urn:microsoft.com/office/officeart/2005/8/quickstyle/simple5" qsCatId="simple" csTypeId="urn:microsoft.com/office/officeart/2005/8/colors/colorful1#45" csCatId="colorful" phldr="1"/>
      <dgm:spPr/>
      <dgm:t>
        <a:bodyPr/>
        <a:lstStyle/>
        <a:p>
          <a:endParaRPr lang="vi-VN"/>
        </a:p>
      </dgm:t>
    </dgm:pt>
    <dgm:pt modelId="{6B17DF8A-C779-41CE-B86B-53DC63BFB2D3}">
      <dgm:prSet phldrT="[Text]"/>
      <dgm:spPr/>
      <dgm:t>
        <a:bodyPr/>
        <a:lstStyle/>
        <a:p>
          <a:r>
            <a:rPr lang="en-US" dirty="0" err="1">
              <a:latin typeface="Arial" panose="020B0604020202020204" pitchFamily="34" charset="0"/>
              <a:cs typeface="Arial" panose="020B0604020202020204" pitchFamily="34" charset="0"/>
            </a:rPr>
            <a:t>Năng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lực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pháp</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luật</a:t>
          </a:r>
          <a:r>
            <a:rPr lang="en-US" dirty="0">
              <a:latin typeface="Arial" panose="020B0604020202020204" pitchFamily="34" charset="0"/>
              <a:cs typeface="Arial" panose="020B0604020202020204" pitchFamily="34" charset="0"/>
            </a:rPr>
            <a:t> (ĐK </a:t>
          </a:r>
          <a:r>
            <a:rPr lang="en-US" dirty="0" err="1">
              <a:latin typeface="Arial" panose="020B0604020202020204" pitchFamily="34" charset="0"/>
              <a:cs typeface="Arial" panose="020B0604020202020204" pitchFamily="34" charset="0"/>
            </a:rPr>
            <a:t>cần</a:t>
          </a:r>
          <a:r>
            <a:rPr lang="en-US" dirty="0">
              <a:latin typeface="Arial" panose="020B0604020202020204" pitchFamily="34" charset="0"/>
              <a:cs typeface="Arial" panose="020B0604020202020204" pitchFamily="34" charset="0"/>
            </a:rPr>
            <a:t>)</a:t>
          </a:r>
          <a:endParaRPr lang="vi-VN" dirty="0">
            <a:latin typeface="Arial" panose="020B0604020202020204" pitchFamily="34" charset="0"/>
            <a:cs typeface="Arial" panose="020B0604020202020204" pitchFamily="34" charset="0"/>
          </a:endParaRPr>
        </a:p>
      </dgm:t>
    </dgm:pt>
    <dgm:pt modelId="{4FC0C7ED-24D3-411C-877B-BEC54F0040C4}" cxnId="{C87CC8F0-958D-4ABE-BE73-798ABD941A70}" type="parTrans">
      <dgm:prSet/>
      <dgm:spPr/>
      <dgm:t>
        <a:bodyPr/>
        <a:lstStyle/>
        <a:p>
          <a:endParaRPr lang="vi-VN"/>
        </a:p>
      </dgm:t>
    </dgm:pt>
    <dgm:pt modelId="{5A8937F0-21C9-4ED9-AC9B-0ACAF52AD766}" cxnId="{C87CC8F0-958D-4ABE-BE73-798ABD941A70}" type="sibTrans">
      <dgm:prSet/>
      <dgm:spPr/>
      <dgm:t>
        <a:bodyPr/>
        <a:lstStyle/>
        <a:p>
          <a:endParaRPr lang="vi-VN"/>
        </a:p>
      </dgm:t>
    </dgm:pt>
    <dgm:pt modelId="{1AE98A4F-11E5-41EC-B725-916AF343E3C4}">
      <dgm:prSet phldrT="[Text]">
        <dgm:style>
          <a:lnRef idx="1">
            <a:schemeClr val="accent2"/>
          </a:lnRef>
          <a:fillRef idx="2">
            <a:schemeClr val="accent2"/>
          </a:fillRef>
          <a:effectRef idx="1">
            <a:schemeClr val="accent2"/>
          </a:effectRef>
          <a:fontRef idx="minor">
            <a:schemeClr val="dk1"/>
          </a:fontRef>
        </dgm:style>
      </dgm:prSet>
      <dgm:spPr>
        <a:solidFill>
          <a:schemeClr val="bg1"/>
        </a:solidFill>
      </dgm:spPr>
      <dgm:t>
        <a:bodyPr/>
        <a:lstStyle/>
        <a:p>
          <a:pPr>
            <a:lnSpc>
              <a:spcPct val="150000"/>
            </a:lnSpc>
          </a:pPr>
          <a:r>
            <a:rPr lang="en-US" u="none" dirty="0" err="1">
              <a:solidFill>
                <a:schemeClr val="tx1"/>
              </a:solidFill>
              <a:latin typeface="Arial" panose="020B0604020202020204" pitchFamily="34" charset="0"/>
              <a:cs typeface="Arial" panose="020B0604020202020204" pitchFamily="34" charset="0"/>
            </a:rPr>
            <a:t>Là</a:t>
          </a:r>
          <a:r>
            <a:rPr lang="en-US" u="none" dirty="0">
              <a:solidFill>
                <a:schemeClr val="tx1"/>
              </a:solidFill>
              <a:latin typeface="Arial" panose="020B0604020202020204" pitchFamily="34" charset="0"/>
              <a:cs typeface="Arial" panose="020B0604020202020204" pitchFamily="34" charset="0"/>
            </a:rPr>
            <a:t> </a:t>
          </a:r>
          <a:r>
            <a:rPr lang="en-US" u="none" dirty="0" err="1">
              <a:solidFill>
                <a:schemeClr val="tx1"/>
              </a:solidFill>
              <a:latin typeface="Arial" panose="020B0604020202020204" pitchFamily="34" charset="0"/>
              <a:cs typeface="Arial" panose="020B0604020202020204" pitchFamily="34" charset="0"/>
            </a:rPr>
            <a:t>khả</a:t>
          </a:r>
          <a:r>
            <a:rPr lang="en-US" u="none" dirty="0">
              <a:solidFill>
                <a:schemeClr val="tx1"/>
              </a:solidFill>
              <a:latin typeface="Arial" panose="020B0604020202020204" pitchFamily="34" charset="0"/>
              <a:cs typeface="Arial" panose="020B0604020202020204" pitchFamily="34" charset="0"/>
            </a:rPr>
            <a:t> </a:t>
          </a:r>
          <a:r>
            <a:rPr lang="en-US" u="none" dirty="0" err="1">
              <a:solidFill>
                <a:schemeClr val="tx1"/>
              </a:solidFill>
              <a:latin typeface="Arial" panose="020B0604020202020204" pitchFamily="34" charset="0"/>
              <a:cs typeface="Arial" panose="020B0604020202020204" pitchFamily="34" charset="0"/>
            </a:rPr>
            <a:t>năng</a:t>
          </a:r>
          <a:r>
            <a:rPr lang="en-US" u="none" dirty="0">
              <a:solidFill>
                <a:schemeClr val="tx1"/>
              </a:solidFill>
              <a:latin typeface="Arial" panose="020B0604020202020204" pitchFamily="34" charset="0"/>
              <a:cs typeface="Arial" panose="020B0604020202020204" pitchFamily="34" charset="0"/>
            </a:rPr>
            <a:t> </a:t>
          </a:r>
          <a:r>
            <a:rPr lang="en-US" u="none" dirty="0" err="1">
              <a:solidFill>
                <a:schemeClr val="tx1"/>
              </a:solidFill>
              <a:latin typeface="Arial" panose="020B0604020202020204" pitchFamily="34" charset="0"/>
              <a:cs typeface="Arial" panose="020B0604020202020204" pitchFamily="34" charset="0"/>
            </a:rPr>
            <a:t>của</a:t>
          </a:r>
          <a:r>
            <a:rPr lang="en-US" u="none" dirty="0">
              <a:solidFill>
                <a:schemeClr val="tx1"/>
              </a:solidFill>
              <a:latin typeface="Arial" panose="020B0604020202020204" pitchFamily="34" charset="0"/>
              <a:cs typeface="Arial" panose="020B0604020202020204" pitchFamily="34" charset="0"/>
            </a:rPr>
            <a:t> </a:t>
          </a:r>
          <a:r>
            <a:rPr lang="en-US" u="none" dirty="0" err="1">
              <a:solidFill>
                <a:schemeClr val="tx1"/>
              </a:solidFill>
              <a:latin typeface="Arial" panose="020B0604020202020204" pitchFamily="34" charset="0"/>
              <a:cs typeface="Arial" panose="020B0604020202020204" pitchFamily="34" charset="0"/>
            </a:rPr>
            <a:t>chủ</a:t>
          </a:r>
          <a:r>
            <a:rPr lang="en-US" u="none" dirty="0">
              <a:solidFill>
                <a:schemeClr val="tx1"/>
              </a:solidFill>
              <a:latin typeface="Arial" panose="020B0604020202020204" pitchFamily="34" charset="0"/>
              <a:cs typeface="Arial" panose="020B0604020202020204" pitchFamily="34" charset="0"/>
            </a:rPr>
            <a:t> </a:t>
          </a:r>
          <a:r>
            <a:rPr lang="en-US" u="none" dirty="0" err="1">
              <a:solidFill>
                <a:schemeClr val="tx1"/>
              </a:solidFill>
              <a:latin typeface="Arial" panose="020B0604020202020204" pitchFamily="34" charset="0"/>
              <a:cs typeface="Arial" panose="020B0604020202020204" pitchFamily="34" charset="0"/>
            </a:rPr>
            <a:t>thể</a:t>
          </a:r>
          <a:r>
            <a:rPr lang="en-US" u="none" dirty="0">
              <a:solidFill>
                <a:schemeClr val="tx1"/>
              </a:solidFill>
              <a:latin typeface="Arial" panose="020B0604020202020204" pitchFamily="34" charset="0"/>
              <a:cs typeface="Arial" panose="020B0604020202020204" pitchFamily="34" charset="0"/>
            </a:rPr>
            <a:t> </a:t>
          </a:r>
          <a:r>
            <a:rPr lang="en-US" i="1" u="none" dirty="0" err="1">
              <a:solidFill>
                <a:schemeClr val="tx1"/>
              </a:solidFill>
              <a:latin typeface="Arial" panose="020B0604020202020204" pitchFamily="34" charset="0"/>
              <a:cs typeface="Arial" panose="020B0604020202020204" pitchFamily="34" charset="0"/>
            </a:rPr>
            <a:t>có</a:t>
          </a:r>
          <a:r>
            <a:rPr lang="en-US" i="1" u="none" dirty="0">
              <a:solidFill>
                <a:schemeClr val="tx1"/>
              </a:solidFill>
              <a:latin typeface="Arial" panose="020B0604020202020204" pitchFamily="34" charset="0"/>
              <a:cs typeface="Arial" panose="020B0604020202020204" pitchFamily="34" charset="0"/>
            </a:rPr>
            <a:t> </a:t>
          </a:r>
          <a:r>
            <a:rPr lang="en-US" i="1" u="none" dirty="0" err="1">
              <a:solidFill>
                <a:schemeClr val="tx1"/>
              </a:solidFill>
              <a:latin typeface="Arial" panose="020B0604020202020204" pitchFamily="34" charset="0"/>
              <a:cs typeface="Arial" panose="020B0604020202020204" pitchFamily="34" charset="0"/>
            </a:rPr>
            <a:t>các</a:t>
          </a:r>
          <a:r>
            <a:rPr lang="en-US" i="1" u="none" dirty="0">
              <a:solidFill>
                <a:schemeClr val="tx1"/>
              </a:solidFill>
              <a:latin typeface="Arial" panose="020B0604020202020204" pitchFamily="34" charset="0"/>
              <a:cs typeface="Arial" panose="020B0604020202020204" pitchFamily="34" charset="0"/>
            </a:rPr>
            <a:t> </a:t>
          </a:r>
          <a:r>
            <a:rPr lang="en-US" i="1" u="none" dirty="0" err="1">
              <a:solidFill>
                <a:schemeClr val="tx1"/>
              </a:solidFill>
              <a:latin typeface="Arial" panose="020B0604020202020204" pitchFamily="34" charset="0"/>
              <a:cs typeface="Arial" panose="020B0604020202020204" pitchFamily="34" charset="0"/>
            </a:rPr>
            <a:t>quyền</a:t>
          </a:r>
          <a:r>
            <a:rPr lang="en-US" i="1" u="none" dirty="0">
              <a:solidFill>
                <a:schemeClr val="tx1"/>
              </a:solidFill>
              <a:latin typeface="Arial" panose="020B0604020202020204" pitchFamily="34" charset="0"/>
              <a:cs typeface="Arial" panose="020B0604020202020204" pitchFamily="34" charset="0"/>
            </a:rPr>
            <a:t> </a:t>
          </a:r>
          <a:r>
            <a:rPr lang="en-US" i="1" u="none" dirty="0" err="1">
              <a:solidFill>
                <a:schemeClr val="tx1"/>
              </a:solidFill>
              <a:latin typeface="Arial" panose="020B0604020202020204" pitchFamily="34" charset="0"/>
              <a:cs typeface="Arial" panose="020B0604020202020204" pitchFamily="34" charset="0"/>
            </a:rPr>
            <a:t>chủ</a:t>
          </a:r>
          <a:r>
            <a:rPr lang="en-US" i="1" u="none" dirty="0">
              <a:solidFill>
                <a:schemeClr val="tx1"/>
              </a:solidFill>
              <a:latin typeface="Arial" panose="020B0604020202020204" pitchFamily="34" charset="0"/>
              <a:cs typeface="Arial" panose="020B0604020202020204" pitchFamily="34" charset="0"/>
            </a:rPr>
            <a:t> </a:t>
          </a:r>
          <a:r>
            <a:rPr lang="en-US" i="1" u="none" dirty="0" err="1">
              <a:solidFill>
                <a:schemeClr val="tx1"/>
              </a:solidFill>
              <a:latin typeface="Arial" panose="020B0604020202020204" pitchFamily="34" charset="0"/>
              <a:cs typeface="Arial" panose="020B0604020202020204" pitchFamily="34" charset="0"/>
            </a:rPr>
            <a:t>thể</a:t>
          </a:r>
          <a:r>
            <a:rPr lang="en-US" i="1" u="none" dirty="0">
              <a:solidFill>
                <a:schemeClr val="tx1"/>
              </a:solidFill>
              <a:latin typeface="Arial" panose="020B0604020202020204" pitchFamily="34" charset="0"/>
              <a:cs typeface="Arial" panose="020B0604020202020204" pitchFamily="34" charset="0"/>
            </a:rPr>
            <a:t> </a:t>
          </a:r>
          <a:r>
            <a:rPr lang="en-US" i="1" u="none" dirty="0" err="1">
              <a:solidFill>
                <a:schemeClr val="tx1"/>
              </a:solidFill>
              <a:latin typeface="Arial" panose="020B0604020202020204" pitchFamily="34" charset="0"/>
              <a:cs typeface="Arial" panose="020B0604020202020204" pitchFamily="34" charset="0"/>
            </a:rPr>
            <a:t>và</a:t>
          </a:r>
          <a:r>
            <a:rPr lang="en-US" i="1" u="none" dirty="0">
              <a:solidFill>
                <a:schemeClr val="tx1"/>
              </a:solidFill>
              <a:latin typeface="Arial" panose="020B0604020202020204" pitchFamily="34" charset="0"/>
              <a:cs typeface="Arial" panose="020B0604020202020204" pitchFamily="34" charset="0"/>
            </a:rPr>
            <a:t> </a:t>
          </a:r>
          <a:r>
            <a:rPr lang="en-US" i="1" u="none" dirty="0" err="1">
              <a:solidFill>
                <a:schemeClr val="tx1"/>
              </a:solidFill>
              <a:latin typeface="Arial" panose="020B0604020202020204" pitchFamily="34" charset="0"/>
              <a:cs typeface="Arial" panose="020B0604020202020204" pitchFamily="34" charset="0"/>
            </a:rPr>
            <a:t>nghĩa</a:t>
          </a:r>
          <a:r>
            <a:rPr lang="en-US" i="1" u="none" dirty="0">
              <a:solidFill>
                <a:schemeClr val="tx1"/>
              </a:solidFill>
              <a:latin typeface="Arial" panose="020B0604020202020204" pitchFamily="34" charset="0"/>
              <a:cs typeface="Arial" panose="020B0604020202020204" pitchFamily="34" charset="0"/>
            </a:rPr>
            <a:t> </a:t>
          </a:r>
          <a:r>
            <a:rPr lang="en-US" i="1" u="none" dirty="0" err="1">
              <a:solidFill>
                <a:schemeClr val="tx1"/>
              </a:solidFill>
              <a:latin typeface="Arial" panose="020B0604020202020204" pitchFamily="34" charset="0"/>
              <a:cs typeface="Arial" panose="020B0604020202020204" pitchFamily="34" charset="0"/>
            </a:rPr>
            <a:t>vụ</a:t>
          </a:r>
          <a:r>
            <a:rPr lang="en-US" i="1" u="none" dirty="0">
              <a:solidFill>
                <a:schemeClr val="tx1"/>
              </a:solidFill>
              <a:latin typeface="Arial" panose="020B0604020202020204" pitchFamily="34" charset="0"/>
              <a:cs typeface="Arial" panose="020B0604020202020204" pitchFamily="34" charset="0"/>
            </a:rPr>
            <a:t> </a:t>
          </a:r>
          <a:r>
            <a:rPr lang="en-US" i="1" u="none" dirty="0" err="1">
              <a:solidFill>
                <a:schemeClr val="tx1"/>
              </a:solidFill>
              <a:latin typeface="Arial" panose="020B0604020202020204" pitchFamily="34" charset="0"/>
              <a:cs typeface="Arial" panose="020B0604020202020204" pitchFamily="34" charset="0"/>
            </a:rPr>
            <a:t>pháp</a:t>
          </a:r>
          <a:r>
            <a:rPr lang="en-US" i="1" u="none" dirty="0">
              <a:solidFill>
                <a:schemeClr val="tx1"/>
              </a:solidFill>
              <a:latin typeface="Arial" panose="020B0604020202020204" pitchFamily="34" charset="0"/>
              <a:cs typeface="Arial" panose="020B0604020202020204" pitchFamily="34" charset="0"/>
            </a:rPr>
            <a:t> </a:t>
          </a:r>
          <a:r>
            <a:rPr lang="en-US" i="1" u="none" dirty="0" err="1">
              <a:solidFill>
                <a:schemeClr val="tx1"/>
              </a:solidFill>
              <a:latin typeface="Arial" panose="020B0604020202020204" pitchFamily="34" charset="0"/>
              <a:cs typeface="Arial" panose="020B0604020202020204" pitchFamily="34" charset="0"/>
            </a:rPr>
            <a:t>lý</a:t>
          </a:r>
          <a:r>
            <a:rPr lang="en-US" i="1" u="none" dirty="0">
              <a:solidFill>
                <a:schemeClr val="tx1"/>
              </a:solidFill>
              <a:latin typeface="Arial" panose="020B0604020202020204" pitchFamily="34" charset="0"/>
              <a:cs typeface="Arial" panose="020B0604020202020204" pitchFamily="34" charset="0"/>
            </a:rPr>
            <a:t> </a:t>
          </a:r>
          <a:r>
            <a:rPr lang="en-US" u="none" dirty="0" err="1">
              <a:solidFill>
                <a:schemeClr val="tx1"/>
              </a:solidFill>
              <a:latin typeface="Arial" panose="020B0604020202020204" pitchFamily="34" charset="0"/>
              <a:cs typeface="Arial" panose="020B0604020202020204" pitchFamily="34" charset="0"/>
            </a:rPr>
            <a:t>mà</a:t>
          </a:r>
          <a:r>
            <a:rPr lang="en-US" u="none" dirty="0">
              <a:solidFill>
                <a:schemeClr val="tx1"/>
              </a:solidFill>
              <a:latin typeface="Arial" panose="020B0604020202020204" pitchFamily="34" charset="0"/>
              <a:cs typeface="Arial" panose="020B0604020202020204" pitchFamily="34" charset="0"/>
            </a:rPr>
            <a:t> </a:t>
          </a:r>
          <a:r>
            <a:rPr lang="en-US" u="none" dirty="0" err="1">
              <a:solidFill>
                <a:schemeClr val="tx1"/>
              </a:solidFill>
              <a:latin typeface="Arial" panose="020B0604020202020204" pitchFamily="34" charset="0"/>
              <a:cs typeface="Arial" panose="020B0604020202020204" pitchFamily="34" charset="0"/>
            </a:rPr>
            <a:t>nhà</a:t>
          </a:r>
          <a:r>
            <a:rPr lang="en-US" u="none" dirty="0">
              <a:solidFill>
                <a:schemeClr val="tx1"/>
              </a:solidFill>
              <a:latin typeface="Arial" panose="020B0604020202020204" pitchFamily="34" charset="0"/>
              <a:cs typeface="Arial" panose="020B0604020202020204" pitchFamily="34" charset="0"/>
            </a:rPr>
            <a:t> </a:t>
          </a:r>
          <a:r>
            <a:rPr lang="en-US" u="none" dirty="0" err="1">
              <a:solidFill>
                <a:schemeClr val="tx1"/>
              </a:solidFill>
              <a:latin typeface="Arial" panose="020B0604020202020204" pitchFamily="34" charset="0"/>
              <a:cs typeface="Arial" panose="020B0604020202020204" pitchFamily="34" charset="0"/>
            </a:rPr>
            <a:t>nước</a:t>
          </a:r>
          <a:r>
            <a:rPr lang="en-US" u="none" dirty="0">
              <a:solidFill>
                <a:schemeClr val="tx1"/>
              </a:solidFill>
              <a:latin typeface="Arial" panose="020B0604020202020204" pitchFamily="34" charset="0"/>
              <a:cs typeface="Arial" panose="020B0604020202020204" pitchFamily="34" charset="0"/>
            </a:rPr>
            <a:t> </a:t>
          </a:r>
          <a:r>
            <a:rPr lang="en-US" u="none" dirty="0" err="1">
              <a:solidFill>
                <a:schemeClr val="tx1"/>
              </a:solidFill>
              <a:latin typeface="Arial" panose="020B0604020202020204" pitchFamily="34" charset="0"/>
              <a:cs typeface="Arial" panose="020B0604020202020204" pitchFamily="34" charset="0"/>
            </a:rPr>
            <a:t>thừa</a:t>
          </a:r>
          <a:r>
            <a:rPr lang="en-US" u="none" dirty="0">
              <a:solidFill>
                <a:schemeClr val="tx1"/>
              </a:solidFill>
              <a:latin typeface="Arial" panose="020B0604020202020204" pitchFamily="34" charset="0"/>
              <a:cs typeface="Arial" panose="020B0604020202020204" pitchFamily="34" charset="0"/>
            </a:rPr>
            <a:t> </a:t>
          </a:r>
          <a:r>
            <a:rPr lang="en-US" u="none" dirty="0" err="1">
              <a:solidFill>
                <a:schemeClr val="tx1"/>
              </a:solidFill>
              <a:latin typeface="Arial" panose="020B0604020202020204" pitchFamily="34" charset="0"/>
              <a:cs typeface="Arial" panose="020B0604020202020204" pitchFamily="34" charset="0"/>
            </a:rPr>
            <a:t>nhận</a:t>
          </a:r>
          <a:endParaRPr lang="vi-VN" u="none" dirty="0">
            <a:solidFill>
              <a:schemeClr val="tx1"/>
            </a:solidFill>
            <a:latin typeface="Arial" panose="020B0604020202020204" pitchFamily="34" charset="0"/>
            <a:cs typeface="Arial" panose="020B0604020202020204" pitchFamily="34" charset="0"/>
          </a:endParaRPr>
        </a:p>
      </dgm:t>
    </dgm:pt>
    <dgm:pt modelId="{FB8E9DA8-E8D1-430A-B501-0ADEBE81A66D}" cxnId="{97E9E62C-9998-414D-83CE-8A477C00B9B6}" type="parTrans">
      <dgm:prSet/>
      <dgm:spPr/>
      <dgm:t>
        <a:bodyPr/>
        <a:lstStyle/>
        <a:p>
          <a:endParaRPr lang="vi-VN"/>
        </a:p>
      </dgm:t>
    </dgm:pt>
    <dgm:pt modelId="{3E6CFB54-1E56-4FF4-9A9F-348A661A2FA0}" cxnId="{97E9E62C-9998-414D-83CE-8A477C00B9B6}" type="sibTrans">
      <dgm:prSet/>
      <dgm:spPr/>
      <dgm:t>
        <a:bodyPr/>
        <a:lstStyle/>
        <a:p>
          <a:endParaRPr lang="vi-VN"/>
        </a:p>
      </dgm:t>
    </dgm:pt>
    <dgm:pt modelId="{2D3ECAD0-6F63-4F6A-A8DE-CDF6EE46D521}">
      <dgm:prSet phldrT="[Text]"/>
      <dgm:spPr>
        <a:solidFill>
          <a:srgbClr val="0000FF"/>
        </a:solidFill>
        <a:ln>
          <a:solidFill>
            <a:srgbClr val="00FF00"/>
          </a:solidFill>
        </a:ln>
      </dgm:spPr>
      <dgm:t>
        <a:bodyPr/>
        <a:lstStyle/>
        <a:p>
          <a:r>
            <a:rPr lang="en-US" dirty="0" err="1">
              <a:latin typeface="Arial" panose="020B0604020202020204" pitchFamily="34" charset="0"/>
              <a:cs typeface="Arial" panose="020B0604020202020204" pitchFamily="34" charset="0"/>
            </a:rPr>
            <a:t>Năng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lực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hành</a:t>
          </a:r>
          <a:r>
            <a:rPr lang="en-US" dirty="0">
              <a:latin typeface="Arial" panose="020B0604020202020204" pitchFamily="34" charset="0"/>
              <a:cs typeface="Arial" panose="020B0604020202020204" pitchFamily="34" charset="0"/>
            </a:rPr>
            <a:t> vi (ĐK </a:t>
          </a:r>
          <a:r>
            <a:rPr lang="en-US" dirty="0" err="1">
              <a:latin typeface="Arial" panose="020B0604020202020204" pitchFamily="34" charset="0"/>
              <a:cs typeface="Arial" panose="020B0604020202020204" pitchFamily="34" charset="0"/>
            </a:rPr>
            <a:t>đủ</a:t>
          </a:r>
          <a:r>
            <a:rPr lang="en-US" dirty="0">
              <a:latin typeface="Arial" panose="020B0604020202020204" pitchFamily="34" charset="0"/>
              <a:cs typeface="Arial" panose="020B0604020202020204" pitchFamily="34" charset="0"/>
            </a:rPr>
            <a:t>)</a:t>
          </a:r>
          <a:endParaRPr lang="vi-VN" dirty="0">
            <a:latin typeface="Arial" panose="020B0604020202020204" pitchFamily="34" charset="0"/>
            <a:cs typeface="Arial" panose="020B0604020202020204" pitchFamily="34" charset="0"/>
          </a:endParaRPr>
        </a:p>
      </dgm:t>
    </dgm:pt>
    <dgm:pt modelId="{18B9B157-134C-4595-8E39-404F059CE9AD}" cxnId="{4E0B0E49-A439-4A04-A54B-98B4C3D0C861}" type="parTrans">
      <dgm:prSet/>
      <dgm:spPr/>
      <dgm:t>
        <a:bodyPr/>
        <a:lstStyle/>
        <a:p>
          <a:endParaRPr lang="vi-VN"/>
        </a:p>
      </dgm:t>
    </dgm:pt>
    <dgm:pt modelId="{A6A1A33D-7903-4B53-B37C-3DD6C904CA86}" cxnId="{4E0B0E49-A439-4A04-A54B-98B4C3D0C861}" type="sibTrans">
      <dgm:prSet/>
      <dgm:spPr/>
      <dgm:t>
        <a:bodyPr/>
        <a:lstStyle/>
        <a:p>
          <a:endParaRPr lang="vi-VN"/>
        </a:p>
      </dgm:t>
    </dgm:pt>
    <dgm:pt modelId="{5C9BD039-11D0-4E84-94FF-4D7B471BCFDB}">
      <dgm:prSet phldrT="[Text]">
        <dgm:style>
          <a:lnRef idx="1">
            <a:schemeClr val="accent3"/>
          </a:lnRef>
          <a:fillRef idx="2">
            <a:schemeClr val="accent3"/>
          </a:fillRef>
          <a:effectRef idx="1">
            <a:schemeClr val="accent3"/>
          </a:effectRef>
          <a:fontRef idx="minor">
            <a:schemeClr val="dk1"/>
          </a:fontRef>
        </dgm:style>
      </dgm:prSet>
      <dgm:spPr>
        <a:solidFill>
          <a:schemeClr val="bg1"/>
        </a:solidFill>
      </dgm:spPr>
      <dgm:t>
        <a:bodyPr/>
        <a:lstStyle/>
        <a:p>
          <a:pPr>
            <a:lnSpc>
              <a:spcPct val="150000"/>
            </a:lnSpc>
          </a:pPr>
          <a:r>
            <a:rPr lang="en-US" u="none" dirty="0" err="1">
              <a:solidFill>
                <a:schemeClr val="tx1"/>
              </a:solidFill>
              <a:latin typeface="Arial" panose="020B0604020202020204" pitchFamily="34" charset="0"/>
              <a:cs typeface="Arial" panose="020B0604020202020204" pitchFamily="34" charset="0"/>
            </a:rPr>
            <a:t>Là</a:t>
          </a:r>
          <a:r>
            <a:rPr lang="en-US" u="none" dirty="0">
              <a:solidFill>
                <a:schemeClr val="tx1"/>
              </a:solidFill>
              <a:latin typeface="Arial" panose="020B0604020202020204" pitchFamily="34" charset="0"/>
              <a:cs typeface="Arial" panose="020B0604020202020204" pitchFamily="34" charset="0"/>
            </a:rPr>
            <a:t> </a:t>
          </a:r>
          <a:r>
            <a:rPr lang="en-US" u="none" dirty="0" err="1">
              <a:solidFill>
                <a:schemeClr val="tx1"/>
              </a:solidFill>
              <a:latin typeface="Arial" panose="020B0604020202020204" pitchFamily="34" charset="0"/>
              <a:cs typeface="Arial" panose="020B0604020202020204" pitchFamily="34" charset="0"/>
            </a:rPr>
            <a:t>khả</a:t>
          </a:r>
          <a:r>
            <a:rPr lang="en-US" u="none" dirty="0">
              <a:solidFill>
                <a:schemeClr val="tx1"/>
              </a:solidFill>
              <a:latin typeface="Arial" panose="020B0604020202020204" pitchFamily="34" charset="0"/>
              <a:cs typeface="Arial" panose="020B0604020202020204" pitchFamily="34" charset="0"/>
            </a:rPr>
            <a:t> </a:t>
          </a:r>
          <a:r>
            <a:rPr lang="en-US" u="none" dirty="0" err="1">
              <a:solidFill>
                <a:schemeClr val="tx1"/>
              </a:solidFill>
              <a:latin typeface="Arial" panose="020B0604020202020204" pitchFamily="34" charset="0"/>
              <a:cs typeface="Arial" panose="020B0604020202020204" pitchFamily="34" charset="0"/>
            </a:rPr>
            <a:t>năng</a:t>
          </a:r>
          <a:r>
            <a:rPr lang="en-US" u="none" dirty="0">
              <a:solidFill>
                <a:schemeClr val="tx1"/>
              </a:solidFill>
              <a:latin typeface="Arial" panose="020B0604020202020204" pitchFamily="34" charset="0"/>
              <a:cs typeface="Arial" panose="020B0604020202020204" pitchFamily="34" charset="0"/>
            </a:rPr>
            <a:t> </a:t>
          </a:r>
          <a:r>
            <a:rPr lang="en-US" u="none" dirty="0" err="1">
              <a:solidFill>
                <a:schemeClr val="tx1"/>
              </a:solidFill>
              <a:latin typeface="Arial" panose="020B0604020202020204" pitchFamily="34" charset="0"/>
              <a:cs typeface="Arial" panose="020B0604020202020204" pitchFamily="34" charset="0"/>
            </a:rPr>
            <a:t>của</a:t>
          </a:r>
          <a:r>
            <a:rPr lang="en-US" u="none" dirty="0">
              <a:solidFill>
                <a:schemeClr val="tx1"/>
              </a:solidFill>
              <a:latin typeface="Arial" panose="020B0604020202020204" pitchFamily="34" charset="0"/>
              <a:cs typeface="Arial" panose="020B0604020202020204" pitchFamily="34" charset="0"/>
            </a:rPr>
            <a:t> </a:t>
          </a:r>
          <a:r>
            <a:rPr lang="en-US" u="none" dirty="0" err="1">
              <a:solidFill>
                <a:schemeClr val="tx1"/>
              </a:solidFill>
              <a:latin typeface="Arial" panose="020B0604020202020204" pitchFamily="34" charset="0"/>
              <a:cs typeface="Arial" panose="020B0604020202020204" pitchFamily="34" charset="0"/>
            </a:rPr>
            <a:t>chủ</a:t>
          </a:r>
          <a:r>
            <a:rPr lang="en-US" u="none" dirty="0">
              <a:solidFill>
                <a:schemeClr val="tx1"/>
              </a:solidFill>
              <a:latin typeface="Arial" panose="020B0604020202020204" pitchFamily="34" charset="0"/>
              <a:cs typeface="Arial" panose="020B0604020202020204" pitchFamily="34" charset="0"/>
            </a:rPr>
            <a:t> </a:t>
          </a:r>
          <a:r>
            <a:rPr lang="en-US" u="none" dirty="0" err="1">
              <a:solidFill>
                <a:schemeClr val="tx1"/>
              </a:solidFill>
              <a:latin typeface="Arial" panose="020B0604020202020204" pitchFamily="34" charset="0"/>
              <a:cs typeface="Arial" panose="020B0604020202020204" pitchFamily="34" charset="0"/>
            </a:rPr>
            <a:t>thể</a:t>
          </a:r>
          <a:r>
            <a:rPr lang="en-US" u="none" dirty="0">
              <a:solidFill>
                <a:schemeClr val="tx1"/>
              </a:solidFill>
              <a:latin typeface="Arial" panose="020B0604020202020204" pitchFamily="34" charset="0"/>
              <a:cs typeface="Arial" panose="020B0604020202020204" pitchFamily="34" charset="0"/>
            </a:rPr>
            <a:t> </a:t>
          </a:r>
          <a:r>
            <a:rPr lang="en-US" b="0" i="1" u="none" dirty="0" err="1">
              <a:solidFill>
                <a:schemeClr val="tx1"/>
              </a:solidFill>
              <a:latin typeface="Arial" panose="020B0604020202020204" pitchFamily="34" charset="0"/>
              <a:cs typeface="Arial" panose="020B0604020202020204" pitchFamily="34" charset="0"/>
            </a:rPr>
            <a:t>bằng</a:t>
          </a:r>
          <a:r>
            <a:rPr lang="en-US" b="0" i="1" u="none" dirty="0">
              <a:solidFill>
                <a:schemeClr val="tx1"/>
              </a:solidFill>
              <a:latin typeface="Arial" panose="020B0604020202020204" pitchFamily="34" charset="0"/>
              <a:cs typeface="Arial" panose="020B0604020202020204" pitchFamily="34" charset="0"/>
            </a:rPr>
            <a:t> </a:t>
          </a:r>
          <a:r>
            <a:rPr lang="en-US" b="0" i="1" u="none" dirty="0" err="1">
              <a:solidFill>
                <a:schemeClr val="tx1"/>
              </a:solidFill>
              <a:latin typeface="Arial" panose="020B0604020202020204" pitchFamily="34" charset="0"/>
              <a:cs typeface="Arial" panose="020B0604020202020204" pitchFamily="34" charset="0"/>
            </a:rPr>
            <a:t>các</a:t>
          </a:r>
          <a:r>
            <a:rPr lang="en-US" b="0" i="1" u="none" dirty="0">
              <a:solidFill>
                <a:schemeClr val="tx1"/>
              </a:solidFill>
              <a:latin typeface="Arial" panose="020B0604020202020204" pitchFamily="34" charset="0"/>
              <a:cs typeface="Arial" panose="020B0604020202020204" pitchFamily="34" charset="0"/>
            </a:rPr>
            <a:t> </a:t>
          </a:r>
          <a:r>
            <a:rPr lang="en-US" b="0" i="1" u="none" dirty="0" err="1">
              <a:solidFill>
                <a:schemeClr val="tx1"/>
              </a:solidFill>
              <a:latin typeface="Arial" panose="020B0604020202020204" pitchFamily="34" charset="0"/>
              <a:cs typeface="Arial" panose="020B0604020202020204" pitchFamily="34" charset="0"/>
            </a:rPr>
            <a:t>hành</a:t>
          </a:r>
          <a:r>
            <a:rPr lang="en-US" b="0" i="1" u="none" dirty="0">
              <a:solidFill>
                <a:schemeClr val="tx1"/>
              </a:solidFill>
              <a:latin typeface="Arial" panose="020B0604020202020204" pitchFamily="34" charset="0"/>
              <a:cs typeface="Arial" panose="020B0604020202020204" pitchFamily="34" charset="0"/>
            </a:rPr>
            <a:t> vi </a:t>
          </a:r>
          <a:r>
            <a:rPr lang="en-US" b="0" i="1" u="none" dirty="0" err="1">
              <a:solidFill>
                <a:schemeClr val="tx1"/>
              </a:solidFill>
              <a:latin typeface="Arial" panose="020B0604020202020204" pitchFamily="34" charset="0"/>
              <a:cs typeface="Arial" panose="020B0604020202020204" pitchFamily="34" charset="0"/>
            </a:rPr>
            <a:t>của</a:t>
          </a:r>
          <a:r>
            <a:rPr lang="en-US" b="0" i="1" u="none" dirty="0">
              <a:solidFill>
                <a:schemeClr val="tx1"/>
              </a:solidFill>
              <a:latin typeface="Arial" panose="020B0604020202020204" pitchFamily="34" charset="0"/>
              <a:cs typeface="Arial" panose="020B0604020202020204" pitchFamily="34" charset="0"/>
            </a:rPr>
            <a:t> </a:t>
          </a:r>
          <a:r>
            <a:rPr lang="en-US" b="0" i="1" u="none" dirty="0" err="1">
              <a:solidFill>
                <a:schemeClr val="tx1"/>
              </a:solidFill>
              <a:latin typeface="Arial" panose="020B0604020202020204" pitchFamily="34" charset="0"/>
              <a:cs typeface="Arial" panose="020B0604020202020204" pitchFamily="34" charset="0"/>
            </a:rPr>
            <a:t>mình</a:t>
          </a:r>
          <a:r>
            <a:rPr lang="en-US" b="0" i="1" u="none" dirty="0">
              <a:solidFill>
                <a:schemeClr val="tx1"/>
              </a:solidFill>
              <a:latin typeface="Arial" panose="020B0604020202020204" pitchFamily="34" charset="0"/>
              <a:cs typeface="Arial" panose="020B0604020202020204" pitchFamily="34" charset="0"/>
            </a:rPr>
            <a:t> </a:t>
          </a:r>
          <a:r>
            <a:rPr lang="en-US" b="0" i="1" u="none" dirty="0" err="1">
              <a:solidFill>
                <a:schemeClr val="tx1"/>
              </a:solidFill>
              <a:latin typeface="Arial" panose="020B0604020202020204" pitchFamily="34" charset="0"/>
              <a:cs typeface="Arial" panose="020B0604020202020204" pitchFamily="34" charset="0"/>
            </a:rPr>
            <a:t>thực</a:t>
          </a:r>
          <a:r>
            <a:rPr lang="en-US" b="0" i="1" u="none" dirty="0">
              <a:solidFill>
                <a:schemeClr val="tx1"/>
              </a:solidFill>
              <a:latin typeface="Arial" panose="020B0604020202020204" pitchFamily="34" charset="0"/>
              <a:cs typeface="Arial" panose="020B0604020202020204" pitchFamily="34" charset="0"/>
            </a:rPr>
            <a:t> </a:t>
          </a:r>
          <a:r>
            <a:rPr lang="en-US" b="0" i="1" u="none" dirty="0" err="1">
              <a:solidFill>
                <a:schemeClr val="tx1"/>
              </a:solidFill>
              <a:latin typeface="Arial" panose="020B0604020202020204" pitchFamily="34" charset="0"/>
              <a:cs typeface="Arial" panose="020B0604020202020204" pitchFamily="34" charset="0"/>
            </a:rPr>
            <a:t>hiện</a:t>
          </a:r>
          <a:r>
            <a:rPr lang="en-US" b="0" i="1" u="none" dirty="0">
              <a:solidFill>
                <a:schemeClr val="tx1"/>
              </a:solidFill>
              <a:latin typeface="Arial" panose="020B0604020202020204" pitchFamily="34" charset="0"/>
              <a:cs typeface="Arial" panose="020B0604020202020204" pitchFamily="34" charset="0"/>
            </a:rPr>
            <a:t> </a:t>
          </a:r>
          <a:r>
            <a:rPr lang="en-US" b="0" i="1" u="none" dirty="0" err="1">
              <a:solidFill>
                <a:schemeClr val="tx1"/>
              </a:solidFill>
              <a:latin typeface="Arial" panose="020B0604020202020204" pitchFamily="34" charset="0"/>
              <a:cs typeface="Arial" panose="020B0604020202020204" pitchFamily="34" charset="0"/>
            </a:rPr>
            <a:t>trên</a:t>
          </a:r>
          <a:r>
            <a:rPr lang="en-US" b="0" i="1" u="none" dirty="0">
              <a:solidFill>
                <a:schemeClr val="tx1"/>
              </a:solidFill>
              <a:latin typeface="Arial" panose="020B0604020202020204" pitchFamily="34" charset="0"/>
              <a:cs typeface="Arial" panose="020B0604020202020204" pitchFamily="34" charset="0"/>
            </a:rPr>
            <a:t> </a:t>
          </a:r>
          <a:r>
            <a:rPr lang="en-US" b="0" i="1" u="none" dirty="0" err="1">
              <a:solidFill>
                <a:schemeClr val="tx1"/>
              </a:solidFill>
              <a:latin typeface="Arial" panose="020B0604020202020204" pitchFamily="34" charset="0"/>
              <a:cs typeface="Arial" panose="020B0604020202020204" pitchFamily="34" charset="0"/>
            </a:rPr>
            <a:t>thực</a:t>
          </a:r>
          <a:r>
            <a:rPr lang="en-US" b="0" i="1" u="none" dirty="0">
              <a:solidFill>
                <a:schemeClr val="tx1"/>
              </a:solidFill>
              <a:latin typeface="Arial" panose="020B0604020202020204" pitchFamily="34" charset="0"/>
              <a:cs typeface="Arial" panose="020B0604020202020204" pitchFamily="34" charset="0"/>
            </a:rPr>
            <a:t> </a:t>
          </a:r>
          <a:r>
            <a:rPr lang="en-US" b="0" i="1" u="none" dirty="0" err="1">
              <a:solidFill>
                <a:schemeClr val="tx1"/>
              </a:solidFill>
              <a:latin typeface="Arial" panose="020B0604020202020204" pitchFamily="34" charset="0"/>
              <a:cs typeface="Arial" panose="020B0604020202020204" pitchFamily="34" charset="0"/>
            </a:rPr>
            <a:t>tế</a:t>
          </a:r>
          <a:r>
            <a:rPr lang="en-US" b="0" i="1" u="none" dirty="0">
              <a:solidFill>
                <a:schemeClr val="tx1"/>
              </a:solidFill>
              <a:latin typeface="Arial" panose="020B0604020202020204" pitchFamily="34" charset="0"/>
              <a:cs typeface="Arial" panose="020B0604020202020204" pitchFamily="34" charset="0"/>
            </a:rPr>
            <a:t> </a:t>
          </a:r>
          <a:r>
            <a:rPr lang="en-US" b="0" i="1" u="none" dirty="0" err="1">
              <a:solidFill>
                <a:schemeClr val="tx1"/>
              </a:solidFill>
              <a:latin typeface="Arial" panose="020B0604020202020204" pitchFamily="34" charset="0"/>
              <a:cs typeface="Arial" panose="020B0604020202020204" pitchFamily="34" charset="0"/>
            </a:rPr>
            <a:t>các</a:t>
          </a:r>
          <a:r>
            <a:rPr lang="en-US" b="0" i="1" u="none" dirty="0">
              <a:solidFill>
                <a:schemeClr val="tx1"/>
              </a:solidFill>
              <a:latin typeface="Arial" panose="020B0604020202020204" pitchFamily="34" charset="0"/>
              <a:cs typeface="Arial" panose="020B0604020202020204" pitchFamily="34" charset="0"/>
            </a:rPr>
            <a:t> </a:t>
          </a:r>
          <a:r>
            <a:rPr lang="en-US" b="0" i="1" u="none" dirty="0" err="1">
              <a:solidFill>
                <a:schemeClr val="tx1"/>
              </a:solidFill>
              <a:latin typeface="Arial" panose="020B0604020202020204" pitchFamily="34" charset="0"/>
              <a:cs typeface="Arial" panose="020B0604020202020204" pitchFamily="34" charset="0"/>
            </a:rPr>
            <a:t>quyền</a:t>
          </a:r>
          <a:r>
            <a:rPr lang="en-US" b="0" i="1" u="none" dirty="0">
              <a:solidFill>
                <a:schemeClr val="tx1"/>
              </a:solidFill>
              <a:latin typeface="Arial" panose="020B0604020202020204" pitchFamily="34" charset="0"/>
              <a:cs typeface="Arial" panose="020B0604020202020204" pitchFamily="34" charset="0"/>
            </a:rPr>
            <a:t> </a:t>
          </a:r>
          <a:r>
            <a:rPr lang="en-US" b="0" i="1" u="none" dirty="0" err="1">
              <a:solidFill>
                <a:schemeClr val="tx1"/>
              </a:solidFill>
              <a:latin typeface="Arial" panose="020B0604020202020204" pitchFamily="34" charset="0"/>
              <a:cs typeface="Arial" panose="020B0604020202020204" pitchFamily="34" charset="0"/>
            </a:rPr>
            <a:t>chủ</a:t>
          </a:r>
          <a:r>
            <a:rPr lang="en-US" b="0" i="1" u="none" dirty="0">
              <a:solidFill>
                <a:schemeClr val="tx1"/>
              </a:solidFill>
              <a:latin typeface="Arial" panose="020B0604020202020204" pitchFamily="34" charset="0"/>
              <a:cs typeface="Arial" panose="020B0604020202020204" pitchFamily="34" charset="0"/>
            </a:rPr>
            <a:t> </a:t>
          </a:r>
          <a:r>
            <a:rPr lang="en-US" b="0" i="1" u="none" dirty="0" err="1">
              <a:solidFill>
                <a:schemeClr val="tx1"/>
              </a:solidFill>
              <a:latin typeface="Arial" panose="020B0604020202020204" pitchFamily="34" charset="0"/>
              <a:cs typeface="Arial" panose="020B0604020202020204" pitchFamily="34" charset="0"/>
            </a:rPr>
            <a:t>thể</a:t>
          </a:r>
          <a:r>
            <a:rPr lang="en-US" b="0" i="1" u="none" dirty="0">
              <a:solidFill>
                <a:schemeClr val="tx1"/>
              </a:solidFill>
              <a:latin typeface="Arial" panose="020B0604020202020204" pitchFamily="34" charset="0"/>
              <a:cs typeface="Arial" panose="020B0604020202020204" pitchFamily="34" charset="0"/>
            </a:rPr>
            <a:t> </a:t>
          </a:r>
          <a:r>
            <a:rPr lang="en-US" b="0" i="1" u="none" dirty="0" err="1">
              <a:solidFill>
                <a:schemeClr val="tx1"/>
              </a:solidFill>
              <a:latin typeface="Arial" panose="020B0604020202020204" pitchFamily="34" charset="0"/>
              <a:cs typeface="Arial" panose="020B0604020202020204" pitchFamily="34" charset="0"/>
            </a:rPr>
            <a:t>và</a:t>
          </a:r>
          <a:r>
            <a:rPr lang="en-US" b="0" i="1" u="none" dirty="0">
              <a:solidFill>
                <a:schemeClr val="tx1"/>
              </a:solidFill>
              <a:latin typeface="Arial" panose="020B0604020202020204" pitchFamily="34" charset="0"/>
              <a:cs typeface="Arial" panose="020B0604020202020204" pitchFamily="34" charset="0"/>
            </a:rPr>
            <a:t> </a:t>
          </a:r>
          <a:r>
            <a:rPr lang="en-US" b="0" i="1" u="none" dirty="0" err="1">
              <a:solidFill>
                <a:schemeClr val="tx1"/>
              </a:solidFill>
              <a:latin typeface="Arial" panose="020B0604020202020204" pitchFamily="34" charset="0"/>
              <a:cs typeface="Arial" panose="020B0604020202020204" pitchFamily="34" charset="0"/>
            </a:rPr>
            <a:t>nghĩa</a:t>
          </a:r>
          <a:r>
            <a:rPr lang="en-US" b="0" i="1" u="none" dirty="0">
              <a:solidFill>
                <a:schemeClr val="tx1"/>
              </a:solidFill>
              <a:latin typeface="Arial" panose="020B0604020202020204" pitchFamily="34" charset="0"/>
              <a:cs typeface="Arial" panose="020B0604020202020204" pitchFamily="34" charset="0"/>
            </a:rPr>
            <a:t> </a:t>
          </a:r>
          <a:r>
            <a:rPr lang="en-US" b="0" i="1" u="none" dirty="0" err="1">
              <a:solidFill>
                <a:schemeClr val="tx1"/>
              </a:solidFill>
              <a:latin typeface="Arial" panose="020B0604020202020204" pitchFamily="34" charset="0"/>
              <a:cs typeface="Arial" panose="020B0604020202020204" pitchFamily="34" charset="0"/>
            </a:rPr>
            <a:t>vụ</a:t>
          </a:r>
          <a:r>
            <a:rPr lang="en-US" b="0" i="1" u="none" dirty="0">
              <a:solidFill>
                <a:schemeClr val="tx1"/>
              </a:solidFill>
              <a:latin typeface="Arial" panose="020B0604020202020204" pitchFamily="34" charset="0"/>
              <a:cs typeface="Arial" panose="020B0604020202020204" pitchFamily="34" charset="0"/>
            </a:rPr>
            <a:t> </a:t>
          </a:r>
          <a:r>
            <a:rPr lang="en-US" b="0" i="1" u="none" dirty="0" err="1">
              <a:solidFill>
                <a:schemeClr val="tx1"/>
              </a:solidFill>
              <a:latin typeface="Arial" panose="020B0604020202020204" pitchFamily="34" charset="0"/>
              <a:cs typeface="Arial" panose="020B0604020202020204" pitchFamily="34" charset="0"/>
            </a:rPr>
            <a:t>pháp</a:t>
          </a:r>
          <a:r>
            <a:rPr lang="en-US" b="0" i="1" u="none" dirty="0">
              <a:solidFill>
                <a:schemeClr val="tx1"/>
              </a:solidFill>
              <a:latin typeface="Arial" panose="020B0604020202020204" pitchFamily="34" charset="0"/>
              <a:cs typeface="Arial" panose="020B0604020202020204" pitchFamily="34" charset="0"/>
            </a:rPr>
            <a:t> </a:t>
          </a:r>
          <a:r>
            <a:rPr lang="en-US" b="0" i="1" u="none" dirty="0" err="1">
              <a:solidFill>
                <a:schemeClr val="tx1"/>
              </a:solidFill>
              <a:latin typeface="Arial" panose="020B0604020202020204" pitchFamily="34" charset="0"/>
              <a:cs typeface="Arial" panose="020B0604020202020204" pitchFamily="34" charset="0"/>
            </a:rPr>
            <a:t>lý</a:t>
          </a:r>
          <a:endParaRPr lang="vi-VN" b="0" i="1" u="none" dirty="0">
            <a:solidFill>
              <a:schemeClr val="tx1"/>
            </a:solidFill>
            <a:latin typeface="Arial" panose="020B0604020202020204" pitchFamily="34" charset="0"/>
            <a:cs typeface="Arial" panose="020B0604020202020204" pitchFamily="34" charset="0"/>
          </a:endParaRPr>
        </a:p>
      </dgm:t>
    </dgm:pt>
    <dgm:pt modelId="{88B418A5-7E22-4DB3-BB5F-742191AEA49C}" cxnId="{BAF95072-9157-44E1-AA0F-DDFB4D817B37}" type="parTrans">
      <dgm:prSet/>
      <dgm:spPr/>
      <dgm:t>
        <a:bodyPr/>
        <a:lstStyle/>
        <a:p>
          <a:endParaRPr lang="vi-VN"/>
        </a:p>
      </dgm:t>
    </dgm:pt>
    <dgm:pt modelId="{3D29CF91-13D8-434C-8AFB-76C36D4E9614}" cxnId="{BAF95072-9157-44E1-AA0F-DDFB4D817B37}" type="sibTrans">
      <dgm:prSet/>
      <dgm:spPr/>
      <dgm:t>
        <a:bodyPr/>
        <a:lstStyle/>
        <a:p>
          <a:endParaRPr lang="vi-VN"/>
        </a:p>
      </dgm:t>
    </dgm:pt>
    <dgm:pt modelId="{DD268706-2E0A-4CAD-A0B3-8E52E3EB94BD}" type="pres">
      <dgm:prSet presAssocID="{8C5778BE-A6AB-4121-B7D2-764454F3319A}" presName="linearFlow" presStyleCnt="0">
        <dgm:presLayoutVars>
          <dgm:dir/>
          <dgm:animLvl val="lvl"/>
          <dgm:resizeHandles val="exact"/>
        </dgm:presLayoutVars>
      </dgm:prSet>
      <dgm:spPr/>
      <dgm:t>
        <a:bodyPr/>
        <a:lstStyle/>
        <a:p>
          <a:endParaRPr lang="en-US"/>
        </a:p>
      </dgm:t>
    </dgm:pt>
    <dgm:pt modelId="{A0125D7E-59E2-4706-BF64-6EA436F9F256}" type="pres">
      <dgm:prSet presAssocID="{6B17DF8A-C779-41CE-B86B-53DC63BFB2D3}" presName="composite" presStyleCnt="0"/>
      <dgm:spPr/>
    </dgm:pt>
    <dgm:pt modelId="{0E30B2D4-B51C-4050-9AED-4B3B9CABCDB3}" type="pres">
      <dgm:prSet presAssocID="{6B17DF8A-C779-41CE-B86B-53DC63BFB2D3}" presName="parTx" presStyleLbl="node1" presStyleIdx="0" presStyleCnt="2">
        <dgm:presLayoutVars>
          <dgm:chMax val="0"/>
          <dgm:chPref val="0"/>
          <dgm:bulletEnabled val="1"/>
        </dgm:presLayoutVars>
      </dgm:prSet>
      <dgm:spPr/>
      <dgm:t>
        <a:bodyPr/>
        <a:lstStyle/>
        <a:p>
          <a:endParaRPr lang="en-US"/>
        </a:p>
      </dgm:t>
    </dgm:pt>
    <dgm:pt modelId="{AF262EEF-963D-4F6A-9FC8-61233A0472E8}" type="pres">
      <dgm:prSet presAssocID="{6B17DF8A-C779-41CE-B86B-53DC63BFB2D3}" presName="parSh" presStyleLbl="node1" presStyleIdx="0" presStyleCnt="2"/>
      <dgm:spPr/>
      <dgm:t>
        <a:bodyPr/>
        <a:lstStyle/>
        <a:p>
          <a:endParaRPr lang="en-US"/>
        </a:p>
      </dgm:t>
    </dgm:pt>
    <dgm:pt modelId="{7D35C620-843B-4E70-BCBD-8EDE60565189}" type="pres">
      <dgm:prSet presAssocID="{6B17DF8A-C779-41CE-B86B-53DC63BFB2D3}" presName="desTx" presStyleLbl="fgAcc1" presStyleIdx="0" presStyleCnt="2">
        <dgm:presLayoutVars>
          <dgm:bulletEnabled val="1"/>
        </dgm:presLayoutVars>
      </dgm:prSet>
      <dgm:spPr/>
      <dgm:t>
        <a:bodyPr/>
        <a:lstStyle/>
        <a:p>
          <a:endParaRPr lang="en-US"/>
        </a:p>
      </dgm:t>
    </dgm:pt>
    <dgm:pt modelId="{38775387-0427-49AB-A453-434B5621B26A}" type="pres">
      <dgm:prSet presAssocID="{5A8937F0-21C9-4ED9-AC9B-0ACAF52AD766}" presName="sibTrans" presStyleLbl="sibTrans2D1" presStyleIdx="0" presStyleCnt="1"/>
      <dgm:spPr/>
      <dgm:t>
        <a:bodyPr/>
        <a:lstStyle/>
        <a:p>
          <a:endParaRPr lang="en-US"/>
        </a:p>
      </dgm:t>
    </dgm:pt>
    <dgm:pt modelId="{CBC9FF84-4253-4D0A-9274-04FB8014802A}" type="pres">
      <dgm:prSet presAssocID="{5A8937F0-21C9-4ED9-AC9B-0ACAF52AD766}" presName="connTx" presStyleLbl="sibTrans2D1" presStyleIdx="0" presStyleCnt="1"/>
      <dgm:spPr/>
      <dgm:t>
        <a:bodyPr/>
        <a:lstStyle/>
        <a:p>
          <a:endParaRPr lang="en-US"/>
        </a:p>
      </dgm:t>
    </dgm:pt>
    <dgm:pt modelId="{94F37884-82EC-4F94-9D50-0F498EF76DF7}" type="pres">
      <dgm:prSet presAssocID="{2D3ECAD0-6F63-4F6A-A8DE-CDF6EE46D521}" presName="composite" presStyleCnt="0"/>
      <dgm:spPr/>
    </dgm:pt>
    <dgm:pt modelId="{0EB2A538-548F-4C29-BF10-4E960CC4A27B}" type="pres">
      <dgm:prSet presAssocID="{2D3ECAD0-6F63-4F6A-A8DE-CDF6EE46D521}" presName="parTx" presStyleLbl="node1" presStyleIdx="0" presStyleCnt="2">
        <dgm:presLayoutVars>
          <dgm:chMax val="0"/>
          <dgm:chPref val="0"/>
          <dgm:bulletEnabled val="1"/>
        </dgm:presLayoutVars>
      </dgm:prSet>
      <dgm:spPr/>
      <dgm:t>
        <a:bodyPr/>
        <a:lstStyle/>
        <a:p>
          <a:endParaRPr lang="en-US"/>
        </a:p>
      </dgm:t>
    </dgm:pt>
    <dgm:pt modelId="{0245EC05-FBE8-4998-BC05-A34B2B1E714C}" type="pres">
      <dgm:prSet presAssocID="{2D3ECAD0-6F63-4F6A-A8DE-CDF6EE46D521}" presName="parSh" presStyleLbl="node1" presStyleIdx="1" presStyleCnt="2"/>
      <dgm:spPr/>
      <dgm:t>
        <a:bodyPr/>
        <a:lstStyle/>
        <a:p>
          <a:endParaRPr lang="en-US"/>
        </a:p>
      </dgm:t>
    </dgm:pt>
    <dgm:pt modelId="{EC630EDC-7EE1-49B5-87C1-438B45C374F0}" type="pres">
      <dgm:prSet presAssocID="{2D3ECAD0-6F63-4F6A-A8DE-CDF6EE46D521}" presName="desTx" presStyleLbl="fgAcc1" presStyleIdx="1" presStyleCnt="2">
        <dgm:presLayoutVars>
          <dgm:bulletEnabled val="1"/>
        </dgm:presLayoutVars>
      </dgm:prSet>
      <dgm:spPr/>
      <dgm:t>
        <a:bodyPr/>
        <a:lstStyle/>
        <a:p>
          <a:endParaRPr lang="en-US"/>
        </a:p>
      </dgm:t>
    </dgm:pt>
  </dgm:ptLst>
  <dgm:cxnLst>
    <dgm:cxn modelId="{F381AE3D-06F6-48F1-BAB4-F4923E9F4926}" type="presOf" srcId="{1AE98A4F-11E5-41EC-B725-916AF343E3C4}" destId="{7D35C620-843B-4E70-BCBD-8EDE60565189}" srcOrd="0" destOrd="0" presId="urn:microsoft.com/office/officeart/2005/8/layout/process3"/>
    <dgm:cxn modelId="{A9131C5B-21E8-491D-B75C-087D03BE7247}" type="presOf" srcId="{2D3ECAD0-6F63-4F6A-A8DE-CDF6EE46D521}" destId="{0245EC05-FBE8-4998-BC05-A34B2B1E714C}" srcOrd="1" destOrd="0" presId="urn:microsoft.com/office/officeart/2005/8/layout/process3"/>
    <dgm:cxn modelId="{BAF95072-9157-44E1-AA0F-DDFB4D817B37}" srcId="{2D3ECAD0-6F63-4F6A-A8DE-CDF6EE46D521}" destId="{5C9BD039-11D0-4E84-94FF-4D7B471BCFDB}" srcOrd="0" destOrd="0" parTransId="{88B418A5-7E22-4DB3-BB5F-742191AEA49C}" sibTransId="{3D29CF91-13D8-434C-8AFB-76C36D4E9614}"/>
    <dgm:cxn modelId="{90382A01-0002-4E40-91EA-2235CA0DCCB1}" type="presOf" srcId="{6B17DF8A-C779-41CE-B86B-53DC63BFB2D3}" destId="{AF262EEF-963D-4F6A-9FC8-61233A0472E8}" srcOrd="1" destOrd="0" presId="urn:microsoft.com/office/officeart/2005/8/layout/process3"/>
    <dgm:cxn modelId="{F89BD2AB-BD2D-4D20-ADE4-3D80BED950AC}" type="presOf" srcId="{5A8937F0-21C9-4ED9-AC9B-0ACAF52AD766}" destId="{CBC9FF84-4253-4D0A-9274-04FB8014802A}" srcOrd="1" destOrd="0" presId="urn:microsoft.com/office/officeart/2005/8/layout/process3"/>
    <dgm:cxn modelId="{4E0B0E49-A439-4A04-A54B-98B4C3D0C861}" srcId="{8C5778BE-A6AB-4121-B7D2-764454F3319A}" destId="{2D3ECAD0-6F63-4F6A-A8DE-CDF6EE46D521}" srcOrd="1" destOrd="0" parTransId="{18B9B157-134C-4595-8E39-404F059CE9AD}" sibTransId="{A6A1A33D-7903-4B53-B37C-3DD6C904CA86}"/>
    <dgm:cxn modelId="{C87CC8F0-958D-4ABE-BE73-798ABD941A70}" srcId="{8C5778BE-A6AB-4121-B7D2-764454F3319A}" destId="{6B17DF8A-C779-41CE-B86B-53DC63BFB2D3}" srcOrd="0" destOrd="0" parTransId="{4FC0C7ED-24D3-411C-877B-BEC54F0040C4}" sibTransId="{5A8937F0-21C9-4ED9-AC9B-0ACAF52AD766}"/>
    <dgm:cxn modelId="{B1120433-DC0E-4757-AC7F-00B32E2E850E}" type="presOf" srcId="{5A8937F0-21C9-4ED9-AC9B-0ACAF52AD766}" destId="{38775387-0427-49AB-A453-434B5621B26A}" srcOrd="0" destOrd="0" presId="urn:microsoft.com/office/officeart/2005/8/layout/process3"/>
    <dgm:cxn modelId="{6303F02F-3C2D-4692-8BC6-ADB8C4977920}" type="presOf" srcId="{5C9BD039-11D0-4E84-94FF-4D7B471BCFDB}" destId="{EC630EDC-7EE1-49B5-87C1-438B45C374F0}" srcOrd="0" destOrd="0" presId="urn:microsoft.com/office/officeart/2005/8/layout/process3"/>
    <dgm:cxn modelId="{A2C27CC9-8589-45FA-A245-370627C025F9}" type="presOf" srcId="{6B17DF8A-C779-41CE-B86B-53DC63BFB2D3}" destId="{0E30B2D4-B51C-4050-9AED-4B3B9CABCDB3}" srcOrd="0" destOrd="0" presId="urn:microsoft.com/office/officeart/2005/8/layout/process3"/>
    <dgm:cxn modelId="{86275503-89BE-48EE-A295-9CCE2967D786}" type="presOf" srcId="{8C5778BE-A6AB-4121-B7D2-764454F3319A}" destId="{DD268706-2E0A-4CAD-A0B3-8E52E3EB94BD}" srcOrd="0" destOrd="0" presId="urn:microsoft.com/office/officeart/2005/8/layout/process3"/>
    <dgm:cxn modelId="{9F848714-0F58-48D3-BB8C-B722222C8AE0}" type="presOf" srcId="{2D3ECAD0-6F63-4F6A-A8DE-CDF6EE46D521}" destId="{0EB2A538-548F-4C29-BF10-4E960CC4A27B}" srcOrd="0" destOrd="0" presId="urn:microsoft.com/office/officeart/2005/8/layout/process3"/>
    <dgm:cxn modelId="{97E9E62C-9998-414D-83CE-8A477C00B9B6}" srcId="{6B17DF8A-C779-41CE-B86B-53DC63BFB2D3}" destId="{1AE98A4F-11E5-41EC-B725-916AF343E3C4}" srcOrd="0" destOrd="0" parTransId="{FB8E9DA8-E8D1-430A-B501-0ADEBE81A66D}" sibTransId="{3E6CFB54-1E56-4FF4-9A9F-348A661A2FA0}"/>
    <dgm:cxn modelId="{B09485B2-2EB5-411A-A2BE-14902E46016F}" type="presParOf" srcId="{DD268706-2E0A-4CAD-A0B3-8E52E3EB94BD}" destId="{A0125D7E-59E2-4706-BF64-6EA436F9F256}" srcOrd="0" destOrd="0" presId="urn:microsoft.com/office/officeart/2005/8/layout/process3"/>
    <dgm:cxn modelId="{B8F02D1D-87AF-441D-A5FF-50674754A069}" type="presParOf" srcId="{A0125D7E-59E2-4706-BF64-6EA436F9F256}" destId="{0E30B2D4-B51C-4050-9AED-4B3B9CABCDB3}" srcOrd="0" destOrd="0" presId="urn:microsoft.com/office/officeart/2005/8/layout/process3"/>
    <dgm:cxn modelId="{61AD676C-2FB9-4EA1-BAC9-7BEDC7FDE7E6}" type="presParOf" srcId="{A0125D7E-59E2-4706-BF64-6EA436F9F256}" destId="{AF262EEF-963D-4F6A-9FC8-61233A0472E8}" srcOrd="1" destOrd="0" presId="urn:microsoft.com/office/officeart/2005/8/layout/process3"/>
    <dgm:cxn modelId="{B052456D-2CB6-4CD7-9500-F724D5D15153}" type="presParOf" srcId="{A0125D7E-59E2-4706-BF64-6EA436F9F256}" destId="{7D35C620-843B-4E70-BCBD-8EDE60565189}" srcOrd="2" destOrd="0" presId="urn:microsoft.com/office/officeart/2005/8/layout/process3"/>
    <dgm:cxn modelId="{32A5EDE1-0076-4775-A131-49EC560C4579}" type="presParOf" srcId="{DD268706-2E0A-4CAD-A0B3-8E52E3EB94BD}" destId="{38775387-0427-49AB-A453-434B5621B26A}" srcOrd="1" destOrd="0" presId="urn:microsoft.com/office/officeart/2005/8/layout/process3"/>
    <dgm:cxn modelId="{2FEFEE51-A181-435F-AC00-C6394BE17ED1}" type="presParOf" srcId="{38775387-0427-49AB-A453-434B5621B26A}" destId="{CBC9FF84-4253-4D0A-9274-04FB8014802A}" srcOrd="0" destOrd="0" presId="urn:microsoft.com/office/officeart/2005/8/layout/process3"/>
    <dgm:cxn modelId="{2888C82B-9203-4DC9-82FC-3F81A96B566C}" type="presParOf" srcId="{DD268706-2E0A-4CAD-A0B3-8E52E3EB94BD}" destId="{94F37884-82EC-4F94-9D50-0F498EF76DF7}" srcOrd="2" destOrd="0" presId="urn:microsoft.com/office/officeart/2005/8/layout/process3"/>
    <dgm:cxn modelId="{79C05978-D4A9-4F47-A9F2-EAD24C3346A7}" type="presParOf" srcId="{94F37884-82EC-4F94-9D50-0F498EF76DF7}" destId="{0EB2A538-548F-4C29-BF10-4E960CC4A27B}" srcOrd="0" destOrd="0" presId="urn:microsoft.com/office/officeart/2005/8/layout/process3"/>
    <dgm:cxn modelId="{9F5E3778-8759-465C-A1AB-76549A51699B}" type="presParOf" srcId="{94F37884-82EC-4F94-9D50-0F498EF76DF7}" destId="{0245EC05-FBE8-4998-BC05-A34B2B1E714C}" srcOrd="1" destOrd="0" presId="urn:microsoft.com/office/officeart/2005/8/layout/process3"/>
    <dgm:cxn modelId="{418643D3-A4E0-4027-A5AE-9BF8EA1DE449}" type="presParOf" srcId="{94F37884-82EC-4F94-9D50-0F498EF76DF7}" destId="{EC630EDC-7EE1-49B5-87C1-438B45C374F0}" srcOrd="2" destOrd="0" presId="urn:microsoft.com/office/officeart/2005/8/layout/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5181600" cy="5181600"/>
        <a:chOff x="0" y="0"/>
        <a:chExt cx="5181600" cy="5181600"/>
      </a:xfrm>
    </dsp:grpSpPr>
    <dsp:sp modelId="{FC5B2C0D-2FFA-4CA1-AF5C-A0A7798B2A4B}">
      <dsp:nvSpPr>
        <dsp:cNvPr id="3" name="Oval 2"/>
        <dsp:cNvSpPr/>
      </dsp:nvSpPr>
      <dsp:spPr bwMode="white">
        <a:xfrm>
          <a:off x="1562100" y="0"/>
          <a:ext cx="5181600" cy="5181600"/>
        </a:xfrm>
        <a:prstGeom prst="ellipse">
          <a:avLst/>
        </a:prstGeom>
        <a:sp3d contourW="19050" prstMaterial="metal">
          <a:bevelT w="88900" h="203200"/>
          <a:bevelB w="165100" h="254000"/>
        </a:sp3d>
      </dsp:spPr>
      <dsp:style>
        <a:lnRef idx="0">
          <a:schemeClr val="lt1"/>
        </a:lnRef>
        <a:fillRef idx="1">
          <a:schemeClr val="accent2"/>
        </a:fillRef>
        <a:effectRef idx="2">
          <a:scrgbClr r="0" g="0" b="0"/>
        </a:effectRef>
        <a:fontRef idx="minor">
          <a:schemeClr val="lt1"/>
        </a:fontRef>
      </dsp:style>
      <dsp:txBody>
        <a:bodyPr lIns="142240" tIns="142240" rIns="142240" bIns="14224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en-US" sz="2000" b="1" dirty="0" err="1">
              <a:latin typeface="Arial" panose="020B0604020202020204" pitchFamily="34" charset="0"/>
              <a:cs typeface="Arial" panose="020B0604020202020204" pitchFamily="34" charset="0"/>
            </a:rPr>
            <a:t>Hệ</a:t>
          </a:r>
          <a:r>
            <a:rPr lang="en-US" sz="2000" b="1" dirty="0">
              <a:latin typeface="Arial" panose="020B0604020202020204" pitchFamily="34" charset="0"/>
              <a:cs typeface="Arial" panose="020B0604020202020204" pitchFamily="34" charset="0"/>
            </a:rPr>
            <a:t> </a:t>
          </a:r>
          <a:r>
            <a:rPr lang="en-US" sz="2000" b="1" dirty="0" err="1">
              <a:latin typeface="Arial" panose="020B0604020202020204" pitchFamily="34" charset="0"/>
              <a:cs typeface="Arial" panose="020B0604020202020204" pitchFamily="34" charset="0"/>
            </a:rPr>
            <a:t>thống</a:t>
          </a:r>
          <a:r>
            <a:rPr lang="en-US" sz="2000" b="1" dirty="0">
              <a:latin typeface="Arial" panose="020B0604020202020204" pitchFamily="34" charset="0"/>
              <a:cs typeface="Arial" panose="020B0604020202020204" pitchFamily="34" charset="0"/>
            </a:rPr>
            <a:t> </a:t>
          </a:r>
          <a:r>
            <a:rPr lang="en-US" sz="2000" b="1" dirty="0" err="1">
              <a:latin typeface="Arial" panose="020B0604020202020204" pitchFamily="34" charset="0"/>
              <a:cs typeface="Arial" panose="020B0604020202020204" pitchFamily="34" charset="0"/>
            </a:rPr>
            <a:t>pháp</a:t>
          </a:r>
          <a:r>
            <a:rPr lang="en-US" sz="2000" b="1" dirty="0">
              <a:latin typeface="Arial" panose="020B0604020202020204" pitchFamily="34" charset="0"/>
              <a:cs typeface="Arial" panose="020B0604020202020204" pitchFamily="34" charset="0"/>
            </a:rPr>
            <a:t> </a:t>
          </a:r>
          <a:r>
            <a:rPr lang="en-US" sz="2000" b="1" dirty="0" err="1">
              <a:latin typeface="Arial" panose="020B0604020202020204" pitchFamily="34" charset="0"/>
              <a:cs typeface="Arial" panose="020B0604020202020204" pitchFamily="34" charset="0"/>
            </a:rPr>
            <a:t>luật</a:t>
          </a:r>
          <a:endParaRPr lang="vi-VN" sz="2000" b="1" dirty="0">
            <a:latin typeface="Arial" panose="020B0604020202020204" pitchFamily="34" charset="0"/>
            <a:cs typeface="Arial" panose="020B0604020202020204" pitchFamily="34" charset="0"/>
          </a:endParaRPr>
        </a:p>
      </dsp:txBody>
      <dsp:txXfrm>
        <a:off x="1562100" y="0"/>
        <a:ext cx="5181600" cy="5181600"/>
      </dsp:txXfrm>
    </dsp:sp>
    <dsp:sp modelId="{DA2125F1-B31F-4F6D-97A4-CC95CCEDBA9C}">
      <dsp:nvSpPr>
        <dsp:cNvPr id="4" name="Oval 3"/>
        <dsp:cNvSpPr/>
      </dsp:nvSpPr>
      <dsp:spPr bwMode="white">
        <a:xfrm>
          <a:off x="2080260" y="1036320"/>
          <a:ext cx="4145280" cy="4145280"/>
        </a:xfrm>
        <a:prstGeom prst="ellipse">
          <a:avLst/>
        </a:prstGeom>
        <a:sp3d contourW="19050" prstMaterial="metal">
          <a:bevelT w="88900" h="203200"/>
          <a:bevelB w="165100" h="254000"/>
        </a:sp3d>
      </dsp:spPr>
      <dsp:style>
        <a:lnRef idx="0">
          <a:schemeClr val="lt1"/>
        </a:lnRef>
        <a:fillRef idx="1">
          <a:schemeClr val="accent3"/>
        </a:fillRef>
        <a:effectRef idx="2">
          <a:scrgbClr r="0" g="0" b="0"/>
        </a:effectRef>
        <a:fontRef idx="minor">
          <a:schemeClr val="lt1"/>
        </a:fontRef>
      </dsp:style>
      <dsp:txBody>
        <a:bodyPr lIns="142240" tIns="142240" rIns="142240" bIns="14224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en-US" sz="2000" b="1" dirty="0" err="1">
              <a:latin typeface="Arial" panose="020B0604020202020204" pitchFamily="34" charset="0"/>
              <a:cs typeface="Arial" panose="020B0604020202020204" pitchFamily="34" charset="0"/>
            </a:rPr>
            <a:t>Ngành</a:t>
          </a:r>
          <a:r>
            <a:rPr lang="en-US" sz="2000" b="1" dirty="0">
              <a:latin typeface="Arial" panose="020B0604020202020204" pitchFamily="34" charset="0"/>
              <a:cs typeface="Arial" panose="020B0604020202020204" pitchFamily="34" charset="0"/>
            </a:rPr>
            <a:t> </a:t>
          </a:r>
          <a:r>
            <a:rPr lang="en-US" sz="2000" b="1" dirty="0" err="1">
              <a:latin typeface="Arial" panose="020B0604020202020204" pitchFamily="34" charset="0"/>
              <a:cs typeface="Arial" panose="020B0604020202020204" pitchFamily="34" charset="0"/>
            </a:rPr>
            <a:t>luật</a:t>
          </a:r>
          <a:endParaRPr lang="vi-VN" sz="2000" b="1" dirty="0">
            <a:latin typeface="Arial" panose="020B0604020202020204" pitchFamily="34" charset="0"/>
            <a:cs typeface="Arial" panose="020B0604020202020204" pitchFamily="34" charset="0"/>
          </a:endParaRPr>
        </a:p>
      </dsp:txBody>
      <dsp:txXfrm>
        <a:off x="2080260" y="1036320"/>
        <a:ext cx="4145280" cy="4145280"/>
      </dsp:txXfrm>
    </dsp:sp>
    <dsp:sp modelId="{00A925DA-5772-4887-8045-243DAFCD891B}">
      <dsp:nvSpPr>
        <dsp:cNvPr id="5" name="Oval 4"/>
        <dsp:cNvSpPr/>
      </dsp:nvSpPr>
      <dsp:spPr bwMode="white">
        <a:xfrm>
          <a:off x="2598420" y="2072640"/>
          <a:ext cx="3108960" cy="3108960"/>
        </a:xfrm>
        <a:prstGeom prst="ellipse">
          <a:avLst/>
        </a:prstGeom>
        <a:sp3d contourW="19050" prstMaterial="metal">
          <a:bevelT w="88900" h="203200"/>
          <a:bevelB w="165100" h="254000"/>
        </a:sp3d>
      </dsp:spPr>
      <dsp:style>
        <a:lnRef idx="0">
          <a:schemeClr val="lt1"/>
        </a:lnRef>
        <a:fillRef idx="1">
          <a:schemeClr val="accent4"/>
        </a:fillRef>
        <a:effectRef idx="2">
          <a:scrgbClr r="0" g="0" b="0"/>
        </a:effectRef>
        <a:fontRef idx="minor">
          <a:schemeClr val="lt1"/>
        </a:fontRef>
      </dsp:style>
      <dsp:txBody>
        <a:bodyPr lIns="142240" tIns="142240" rIns="142240" bIns="14224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en-US" sz="2000" b="1" dirty="0" err="1">
              <a:latin typeface="Arial" panose="020B0604020202020204" pitchFamily="34" charset="0"/>
              <a:cs typeface="Arial" panose="020B0604020202020204" pitchFamily="34" charset="0"/>
            </a:rPr>
            <a:t>Chế</a:t>
          </a:r>
          <a:r>
            <a:rPr lang="en-US" sz="2000" b="1" dirty="0">
              <a:latin typeface="Arial" panose="020B0604020202020204" pitchFamily="34" charset="0"/>
              <a:cs typeface="Arial" panose="020B0604020202020204" pitchFamily="34" charset="0"/>
            </a:rPr>
            <a:t> </a:t>
          </a:r>
          <a:r>
            <a:rPr lang="en-US" sz="2000" b="1" dirty="0" err="1">
              <a:latin typeface="Arial" panose="020B0604020202020204" pitchFamily="34" charset="0"/>
              <a:cs typeface="Arial" panose="020B0604020202020204" pitchFamily="34" charset="0"/>
            </a:rPr>
            <a:t>định</a:t>
          </a:r>
          <a:r>
            <a:rPr lang="en-US" sz="2000" b="1" dirty="0">
              <a:latin typeface="Arial" panose="020B0604020202020204" pitchFamily="34" charset="0"/>
              <a:cs typeface="Arial" panose="020B0604020202020204" pitchFamily="34" charset="0"/>
            </a:rPr>
            <a:t> </a:t>
          </a:r>
          <a:r>
            <a:rPr lang="en-US" sz="2000" b="1" dirty="0" err="1">
              <a:latin typeface="Arial" panose="020B0604020202020204" pitchFamily="34" charset="0"/>
              <a:cs typeface="Arial" panose="020B0604020202020204" pitchFamily="34" charset="0"/>
            </a:rPr>
            <a:t>pháp</a:t>
          </a:r>
          <a:r>
            <a:rPr lang="en-US" sz="2000" b="1" dirty="0">
              <a:latin typeface="Arial" panose="020B0604020202020204" pitchFamily="34" charset="0"/>
              <a:cs typeface="Arial" panose="020B0604020202020204" pitchFamily="34" charset="0"/>
            </a:rPr>
            <a:t> </a:t>
          </a:r>
          <a:r>
            <a:rPr lang="en-US" sz="2000" b="1" dirty="0" err="1">
              <a:latin typeface="Arial" panose="020B0604020202020204" pitchFamily="34" charset="0"/>
              <a:cs typeface="Arial" panose="020B0604020202020204" pitchFamily="34" charset="0"/>
            </a:rPr>
            <a:t>luật</a:t>
          </a:r>
          <a:endParaRPr lang="vi-VN" sz="2000" b="1" dirty="0">
            <a:latin typeface="Arial" panose="020B0604020202020204" pitchFamily="34" charset="0"/>
            <a:cs typeface="Arial" panose="020B0604020202020204" pitchFamily="34" charset="0"/>
          </a:endParaRPr>
        </a:p>
      </dsp:txBody>
      <dsp:txXfrm>
        <a:off x="2598420" y="2072640"/>
        <a:ext cx="3108960" cy="3108960"/>
      </dsp:txXfrm>
    </dsp:sp>
    <dsp:sp modelId="{79414810-DE49-4407-A79E-5EAFC806246E}">
      <dsp:nvSpPr>
        <dsp:cNvPr id="6" name="Oval 5"/>
        <dsp:cNvSpPr/>
      </dsp:nvSpPr>
      <dsp:spPr bwMode="white">
        <a:xfrm>
          <a:off x="3116580" y="3108960"/>
          <a:ext cx="2072640" cy="2072640"/>
        </a:xfrm>
        <a:prstGeom prst="ellipse">
          <a:avLst/>
        </a:prstGeom>
        <a:sp3d contourW="19050" prstMaterial="metal">
          <a:bevelT w="88900" h="203200"/>
          <a:bevelB w="165100" h="254000"/>
        </a:sp3d>
      </dsp:spPr>
      <dsp:style>
        <a:lnRef idx="0">
          <a:schemeClr val="lt1"/>
        </a:lnRef>
        <a:fillRef idx="1">
          <a:schemeClr val="accent5"/>
        </a:fillRef>
        <a:effectRef idx="2">
          <a:scrgbClr r="0" g="0" b="0"/>
        </a:effectRef>
        <a:fontRef idx="minor">
          <a:schemeClr val="lt1"/>
        </a:fontRef>
      </dsp:style>
      <dsp:txBody>
        <a:bodyPr lIns="142240" tIns="142240" rIns="142240" bIns="14224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en-US" sz="2000" b="1" dirty="0" err="1">
              <a:latin typeface="Arial" panose="020B0604020202020204" pitchFamily="34" charset="0"/>
              <a:cs typeface="Arial" panose="020B0604020202020204" pitchFamily="34" charset="0"/>
            </a:rPr>
            <a:t>Quy</a:t>
          </a:r>
          <a:r>
            <a:rPr lang="en-US" sz="2000" b="1" dirty="0">
              <a:latin typeface="Arial" panose="020B0604020202020204" pitchFamily="34" charset="0"/>
              <a:cs typeface="Arial" panose="020B0604020202020204" pitchFamily="34" charset="0"/>
            </a:rPr>
            <a:t> </a:t>
          </a:r>
          <a:r>
            <a:rPr lang="en-US" sz="2000" b="1" dirty="0" err="1">
              <a:latin typeface="Arial" panose="020B0604020202020204" pitchFamily="34" charset="0"/>
              <a:cs typeface="Arial" panose="020B0604020202020204" pitchFamily="34" charset="0"/>
            </a:rPr>
            <a:t>phạm</a:t>
          </a:r>
          <a:r>
            <a:rPr lang="en-US" sz="2000" b="1" dirty="0">
              <a:latin typeface="Arial" panose="020B0604020202020204" pitchFamily="34" charset="0"/>
              <a:cs typeface="Arial" panose="020B0604020202020204" pitchFamily="34" charset="0"/>
            </a:rPr>
            <a:t> </a:t>
          </a:r>
          <a:r>
            <a:rPr lang="en-US" sz="2000" b="1" dirty="0" err="1">
              <a:latin typeface="Arial" panose="020B0604020202020204" pitchFamily="34" charset="0"/>
              <a:cs typeface="Arial" panose="020B0604020202020204" pitchFamily="34" charset="0"/>
            </a:rPr>
            <a:t>pháp</a:t>
          </a:r>
          <a:r>
            <a:rPr lang="en-US" sz="2000" b="1" dirty="0">
              <a:latin typeface="Arial" panose="020B0604020202020204" pitchFamily="34" charset="0"/>
              <a:cs typeface="Arial" panose="020B0604020202020204" pitchFamily="34" charset="0"/>
            </a:rPr>
            <a:t> </a:t>
          </a:r>
          <a:r>
            <a:rPr lang="en-US" sz="2000" b="1" dirty="0" err="1">
              <a:latin typeface="Arial" panose="020B0604020202020204" pitchFamily="34" charset="0"/>
              <a:cs typeface="Arial" panose="020B0604020202020204" pitchFamily="34" charset="0"/>
            </a:rPr>
            <a:t>luật</a:t>
          </a:r>
          <a:endParaRPr lang="vi-VN" sz="2000" b="1" dirty="0">
            <a:latin typeface="Arial" panose="020B0604020202020204" pitchFamily="34" charset="0"/>
            <a:cs typeface="Arial" panose="020B0604020202020204" pitchFamily="34" charset="0"/>
          </a:endParaRPr>
        </a:p>
      </dsp:txBody>
      <dsp:txXfrm>
        <a:off x="3116580" y="3108960"/>
        <a:ext cx="2072640" cy="2072640"/>
      </dsp:txXfrm>
    </dsp:sp>
  </dsp:spTree>
</dsp:drawing>
</file>

<file path=ppt/diagrams/drawing10.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8458200" cy="4775200"/>
        <a:chOff x="0" y="0"/>
        <a:chExt cx="8458200" cy="4775200"/>
      </a:xfrm>
    </dsp:grpSpPr>
    <dsp:sp modelId="{0CA45075-CC1B-4DD8-8D13-54C4C3BC4649}">
      <dsp:nvSpPr>
        <dsp:cNvPr id="3" name="Chevron 2"/>
        <dsp:cNvSpPr/>
      </dsp:nvSpPr>
      <dsp:spPr bwMode="white">
        <a:xfrm rot="5400000">
          <a:off x="-195520" y="195520"/>
          <a:ext cx="1303467" cy="912427"/>
        </a:xfrm>
        <a:prstGeom prst="chevron">
          <a:avLst/>
        </a:prstGeom>
        <a:sp3d contourW="19050" prstMaterial="metal">
          <a:bevelT w="88900" h="203200"/>
          <a:bevelB w="165100" h="254000"/>
        </a:sp3d>
      </dsp:spPr>
      <dsp:style>
        <a:lnRef idx="0">
          <a:schemeClr val="accent2"/>
        </a:lnRef>
        <a:fillRef idx="1">
          <a:schemeClr val="accent2"/>
        </a:fillRef>
        <a:effectRef idx="2">
          <a:scrgbClr r="0" g="0" b="0"/>
        </a:effectRef>
        <a:fontRef idx="minor">
          <a:schemeClr val="lt1"/>
        </a:fontRef>
      </dsp:style>
      <dsp:txBody>
        <a:bodyPr rot="-5400000" lIns="14605" tIns="14605" rIns="14605" bIns="14605" anchor="ctr"/>
        <a:lstStyle>
          <a:lvl1pPr algn="ctr">
            <a:defRPr sz="2300"/>
          </a:lvl1pPr>
          <a:lvl2pPr marL="171450" indent="-171450" algn="ctr">
            <a:defRPr sz="1700"/>
          </a:lvl2pPr>
          <a:lvl3pPr marL="342900" indent="-171450" algn="ctr">
            <a:defRPr sz="1700"/>
          </a:lvl3pPr>
          <a:lvl4pPr marL="514350" indent="-171450" algn="ctr">
            <a:defRPr sz="1700"/>
          </a:lvl4pPr>
          <a:lvl5pPr marL="685800" indent="-171450" algn="ctr">
            <a:defRPr sz="1700"/>
          </a:lvl5pPr>
          <a:lvl6pPr marL="857250" indent="-171450" algn="ctr">
            <a:defRPr sz="1700"/>
          </a:lvl6pPr>
          <a:lvl7pPr marL="1028700" indent="-171450" algn="ctr">
            <a:defRPr sz="1700"/>
          </a:lvl7pPr>
          <a:lvl8pPr marL="1200150" indent="-171450" algn="ctr">
            <a:defRPr sz="1700"/>
          </a:lvl8pPr>
          <a:lvl9pPr marL="1371600" indent="-171450" algn="ctr">
            <a:defRPr sz="1700"/>
          </a:lvl9pPr>
        </a:lstStyle>
        <a:p>
          <a:pPr lvl="0">
            <a:lnSpc>
              <a:spcPct val="100000"/>
            </a:lnSpc>
            <a:spcBef>
              <a:spcPct val="0"/>
            </a:spcBef>
            <a:spcAft>
              <a:spcPct val="35000"/>
            </a:spcAft>
          </a:pPr>
          <a:r>
            <a:rPr lang="en-US" dirty="0"/>
            <a:t>1</a:t>
          </a:r>
          <a:endParaRPr lang="vi-VN" dirty="0"/>
        </a:p>
      </dsp:txBody>
      <dsp:txXfrm rot="5400000">
        <a:off x="-195520" y="195520"/>
        <a:ext cx="1303467" cy="912427"/>
      </dsp:txXfrm>
    </dsp:sp>
    <dsp:sp modelId="{5BEF89FC-3275-4F05-8348-3CDBA52CC5AF}">
      <dsp:nvSpPr>
        <dsp:cNvPr id="4" name="Round Same Side Corner Rectangle 3"/>
        <dsp:cNvSpPr/>
      </dsp:nvSpPr>
      <dsp:spPr bwMode="white">
        <a:xfrm rot="5400000">
          <a:off x="4261687" y="-3349260"/>
          <a:ext cx="847253" cy="7545773"/>
        </a:xfrm>
        <a:prstGeom prst="round2SameRect">
          <a:avLst/>
        </a:prstGeom>
        <a:sp3d contourW="19050" prstMaterial="metal">
          <a:bevelT w="88900" h="203200"/>
          <a:bevelB w="165100" h="254000"/>
        </a:sp3d>
      </dsp:spPr>
      <dsp:style>
        <a:lnRef idx="2">
          <a:schemeClr val="accent2"/>
        </a:lnRef>
        <a:fillRef idx="1">
          <a:schemeClr val="lt1"/>
        </a:fillRef>
        <a:effectRef idx="0">
          <a:schemeClr val="accent2"/>
        </a:effectRef>
        <a:fontRef idx="minor">
          <a:schemeClr val="dk1"/>
        </a:fontRef>
      </dsp:style>
      <dsp:txBody>
        <a:bodyPr rot="-5400000" lIns="163576" tIns="14605" rIns="14605" bIns="14605" anchor="ctr"/>
        <a:lstStyle>
          <a:lvl1pPr algn="l">
            <a:defRPr sz="2300"/>
          </a:lvl1pPr>
          <a:lvl2pPr marL="228600" indent="-228600" algn="l">
            <a:defRPr sz="2300"/>
          </a:lvl2pPr>
          <a:lvl3pPr marL="457200" indent="-228600" algn="l">
            <a:defRPr sz="2300"/>
          </a:lvl3pPr>
          <a:lvl4pPr marL="685800" indent="-228600" algn="l">
            <a:defRPr sz="2300"/>
          </a:lvl4pPr>
          <a:lvl5pPr marL="914400" indent="-228600" algn="l">
            <a:defRPr sz="2300"/>
          </a:lvl5pPr>
          <a:lvl6pPr marL="1143000" indent="-228600" algn="l">
            <a:defRPr sz="2300"/>
          </a:lvl6pPr>
          <a:lvl7pPr marL="1371600" indent="-228600" algn="l">
            <a:defRPr sz="2300"/>
          </a:lvl7pPr>
          <a:lvl8pPr marL="1600200" indent="-228600" algn="l">
            <a:defRPr sz="2300"/>
          </a:lvl8pPr>
          <a:lvl9pPr marL="1828800" indent="-228600" algn="l">
            <a:defRPr sz="2300"/>
          </a:lvl9pPr>
        </a:lstStyle>
        <a:p>
          <a:pPr lvl="1">
            <a:lnSpc>
              <a:spcPct val="100000"/>
            </a:lnSpc>
            <a:spcBef>
              <a:spcPct val="0"/>
            </a:spcBef>
            <a:spcAft>
              <a:spcPct val="15000"/>
            </a:spcAft>
            <a:buChar char="•"/>
          </a:pPr>
          <a:r>
            <a:rPr lang="en-US" b="0" dirty="0" err="1">
              <a:solidFill>
                <a:schemeClr val="dk1"/>
              </a:solidFill>
            </a:rPr>
            <a:t>Có</a:t>
          </a:r>
          <a:r>
            <a:rPr lang="en-US" b="0" dirty="0">
              <a:solidFill>
                <a:schemeClr val="dk1"/>
              </a:solidFill>
            </a:rPr>
            <a:t> </a:t>
          </a:r>
          <a:r>
            <a:rPr lang="en-US" b="0" dirty="0" err="1">
              <a:solidFill>
                <a:schemeClr val="dk1"/>
              </a:solidFill>
            </a:rPr>
            <a:t>cơ</a:t>
          </a:r>
          <a:r>
            <a:rPr lang="en-US" b="0" dirty="0">
              <a:solidFill>
                <a:schemeClr val="dk1"/>
              </a:solidFill>
            </a:rPr>
            <a:t> </a:t>
          </a:r>
          <a:r>
            <a:rPr lang="en-US" b="0" dirty="0" err="1">
              <a:solidFill>
                <a:schemeClr val="dk1"/>
              </a:solidFill>
            </a:rPr>
            <a:t>cấu</a:t>
          </a:r>
          <a:r>
            <a:rPr lang="en-US" b="0" dirty="0">
              <a:solidFill>
                <a:schemeClr val="dk1"/>
              </a:solidFill>
            </a:rPr>
            <a:t> </a:t>
          </a:r>
          <a:r>
            <a:rPr lang="en-US" b="0" dirty="0" err="1">
              <a:solidFill>
                <a:schemeClr val="dk1"/>
              </a:solidFill>
            </a:rPr>
            <a:t>tổ</a:t>
          </a:r>
          <a:r>
            <a:rPr lang="en-US" b="0" dirty="0">
              <a:solidFill>
                <a:schemeClr val="dk1"/>
              </a:solidFill>
            </a:rPr>
            <a:t> </a:t>
          </a:r>
          <a:r>
            <a:rPr lang="en-US" b="0" dirty="0" err="1">
              <a:solidFill>
                <a:schemeClr val="dk1"/>
              </a:solidFill>
            </a:rPr>
            <a:t>chức</a:t>
          </a:r>
          <a:r>
            <a:rPr lang="en-US" b="0" dirty="0">
              <a:solidFill>
                <a:schemeClr val="dk1"/>
              </a:solidFill>
            </a:rPr>
            <a:t> </a:t>
          </a:r>
          <a:r>
            <a:rPr lang="en-US" b="0" dirty="0" err="1">
              <a:solidFill>
                <a:schemeClr val="dk1"/>
              </a:solidFill>
            </a:rPr>
            <a:t>thống</a:t>
          </a:r>
          <a:r>
            <a:rPr lang="en-US" b="0" dirty="0">
              <a:solidFill>
                <a:schemeClr val="dk1"/>
              </a:solidFill>
            </a:rPr>
            <a:t> </a:t>
          </a:r>
          <a:r>
            <a:rPr lang="en-US" b="0" dirty="0" err="1">
              <a:solidFill>
                <a:schemeClr val="dk1"/>
              </a:solidFill>
            </a:rPr>
            <a:t>nhất</a:t>
          </a:r>
          <a:endParaRPr lang="vi-VN" b="0" dirty="0">
            <a:solidFill>
              <a:schemeClr val="dk1"/>
            </a:solidFill>
          </a:endParaRPr>
        </a:p>
      </dsp:txBody>
      <dsp:txXfrm rot="5400000">
        <a:off x="4261687" y="-3349260"/>
        <a:ext cx="847253" cy="7545773"/>
      </dsp:txXfrm>
    </dsp:sp>
    <dsp:sp modelId="{2A12F045-2A33-48ED-A42F-18E8E6684191}">
      <dsp:nvSpPr>
        <dsp:cNvPr id="5" name="Chevron 4"/>
        <dsp:cNvSpPr/>
      </dsp:nvSpPr>
      <dsp:spPr bwMode="white">
        <a:xfrm rot="5400000">
          <a:off x="-195520" y="1352764"/>
          <a:ext cx="1303467" cy="912427"/>
        </a:xfrm>
        <a:prstGeom prst="chevron">
          <a:avLst/>
        </a:prstGeom>
        <a:sp3d contourW="19050" prstMaterial="metal">
          <a:bevelT w="88900" h="203200"/>
          <a:bevelB w="165100" h="254000"/>
        </a:sp3d>
      </dsp:spPr>
      <dsp:style>
        <a:lnRef idx="0">
          <a:schemeClr val="accent3"/>
        </a:lnRef>
        <a:fillRef idx="1">
          <a:schemeClr val="accent3"/>
        </a:fillRef>
        <a:effectRef idx="2">
          <a:scrgbClr r="0" g="0" b="0"/>
        </a:effectRef>
        <a:fontRef idx="minor">
          <a:schemeClr val="lt1"/>
        </a:fontRef>
      </dsp:style>
      <dsp:txBody>
        <a:bodyPr rot="-5400000" lIns="14605" tIns="14605" rIns="14605" bIns="14605" anchor="ctr"/>
        <a:lstStyle>
          <a:lvl1pPr algn="ctr">
            <a:defRPr sz="2300"/>
          </a:lvl1pPr>
          <a:lvl2pPr marL="171450" indent="-171450" algn="ctr">
            <a:defRPr sz="1700"/>
          </a:lvl2pPr>
          <a:lvl3pPr marL="342900" indent="-171450" algn="ctr">
            <a:defRPr sz="1700"/>
          </a:lvl3pPr>
          <a:lvl4pPr marL="514350" indent="-171450" algn="ctr">
            <a:defRPr sz="1700"/>
          </a:lvl4pPr>
          <a:lvl5pPr marL="685800" indent="-171450" algn="ctr">
            <a:defRPr sz="1700"/>
          </a:lvl5pPr>
          <a:lvl6pPr marL="857250" indent="-171450" algn="ctr">
            <a:defRPr sz="1700"/>
          </a:lvl6pPr>
          <a:lvl7pPr marL="1028700" indent="-171450" algn="ctr">
            <a:defRPr sz="1700"/>
          </a:lvl7pPr>
          <a:lvl8pPr marL="1200150" indent="-171450" algn="ctr">
            <a:defRPr sz="1700"/>
          </a:lvl8pPr>
          <a:lvl9pPr marL="1371600" indent="-171450" algn="ctr">
            <a:defRPr sz="1700"/>
          </a:lvl9pPr>
        </a:lstStyle>
        <a:p>
          <a:pPr lvl="0">
            <a:lnSpc>
              <a:spcPct val="100000"/>
            </a:lnSpc>
            <a:spcBef>
              <a:spcPct val="0"/>
            </a:spcBef>
            <a:spcAft>
              <a:spcPct val="35000"/>
            </a:spcAft>
          </a:pPr>
          <a:r>
            <a:rPr lang="en-US" dirty="0"/>
            <a:t>2</a:t>
          </a:r>
          <a:endParaRPr lang="vi-VN" dirty="0"/>
        </a:p>
      </dsp:txBody>
      <dsp:txXfrm rot="5400000">
        <a:off x="-195520" y="1352764"/>
        <a:ext cx="1303467" cy="912427"/>
      </dsp:txXfrm>
    </dsp:sp>
    <dsp:sp modelId="{6CBB997E-9B92-4D60-8822-AB8C96FE950E}">
      <dsp:nvSpPr>
        <dsp:cNvPr id="6" name="Round Same Side Corner Rectangle 5"/>
        <dsp:cNvSpPr/>
      </dsp:nvSpPr>
      <dsp:spPr bwMode="white">
        <a:xfrm rot="5400000">
          <a:off x="4261687" y="-2192016"/>
          <a:ext cx="847253" cy="7545773"/>
        </a:xfrm>
        <a:prstGeom prst="round2SameRect">
          <a:avLst/>
        </a:prstGeom>
        <a:sp3d contourW="19050" prstMaterial="metal">
          <a:bevelT w="88900" h="203200"/>
          <a:bevelB w="165100" h="254000"/>
        </a:sp3d>
      </dsp:spPr>
      <dsp:style>
        <a:lnRef idx="2">
          <a:schemeClr val="accent3"/>
        </a:lnRef>
        <a:fillRef idx="1">
          <a:schemeClr val="lt1"/>
        </a:fillRef>
        <a:effectRef idx="0">
          <a:schemeClr val="accent3"/>
        </a:effectRef>
        <a:fontRef idx="minor">
          <a:schemeClr val="dk1"/>
        </a:fontRef>
      </dsp:style>
      <dsp:txBody>
        <a:bodyPr rot="-5400000" lIns="163576" tIns="14605" rIns="14605" bIns="14605" anchor="ctr"/>
        <a:lstStyle>
          <a:lvl1pPr algn="l">
            <a:defRPr sz="2300"/>
          </a:lvl1pPr>
          <a:lvl2pPr marL="228600" indent="-228600" algn="l">
            <a:defRPr sz="2300"/>
          </a:lvl2pPr>
          <a:lvl3pPr marL="457200" indent="-228600" algn="l">
            <a:defRPr sz="2300"/>
          </a:lvl3pPr>
          <a:lvl4pPr marL="685800" indent="-228600" algn="l">
            <a:defRPr sz="2300"/>
          </a:lvl4pPr>
          <a:lvl5pPr marL="914400" indent="-228600" algn="l">
            <a:defRPr sz="2300"/>
          </a:lvl5pPr>
          <a:lvl6pPr marL="1143000" indent="-228600" algn="l">
            <a:defRPr sz="2300"/>
          </a:lvl6pPr>
          <a:lvl7pPr marL="1371600" indent="-228600" algn="l">
            <a:defRPr sz="2300"/>
          </a:lvl7pPr>
          <a:lvl8pPr marL="1600200" indent="-228600" algn="l">
            <a:defRPr sz="2300"/>
          </a:lvl8pPr>
          <a:lvl9pPr marL="1828800" indent="-228600" algn="l">
            <a:defRPr sz="2300"/>
          </a:lvl9pPr>
        </a:lstStyle>
        <a:p>
          <a:pPr lvl="1">
            <a:lnSpc>
              <a:spcPct val="100000"/>
            </a:lnSpc>
            <a:spcBef>
              <a:spcPct val="0"/>
            </a:spcBef>
            <a:spcAft>
              <a:spcPct val="15000"/>
            </a:spcAft>
            <a:buChar char="•"/>
          </a:pPr>
          <a:r>
            <a:rPr lang="en-US" b="0" dirty="0" err="1">
              <a:solidFill>
                <a:schemeClr val="dk1"/>
              </a:solidFill>
            </a:rPr>
            <a:t>Có</a:t>
          </a:r>
          <a:r>
            <a:rPr lang="en-US" b="0" dirty="0">
              <a:solidFill>
                <a:schemeClr val="dk1"/>
              </a:solidFill>
            </a:rPr>
            <a:t> </a:t>
          </a:r>
          <a:r>
            <a:rPr lang="en-US" b="0" dirty="0" err="1">
              <a:solidFill>
                <a:schemeClr val="dk1"/>
              </a:solidFill>
            </a:rPr>
            <a:t>năng</a:t>
          </a:r>
          <a:r>
            <a:rPr lang="en-US" b="0" dirty="0">
              <a:solidFill>
                <a:schemeClr val="dk1"/>
              </a:solidFill>
            </a:rPr>
            <a:t> </a:t>
          </a:r>
          <a:r>
            <a:rPr lang="en-US" b="0" dirty="0" err="1">
              <a:solidFill>
                <a:schemeClr val="dk1"/>
              </a:solidFill>
            </a:rPr>
            <a:t>lực</a:t>
          </a:r>
          <a:r>
            <a:rPr lang="en-US" b="0" dirty="0">
              <a:solidFill>
                <a:schemeClr val="dk1"/>
              </a:solidFill>
            </a:rPr>
            <a:t> </a:t>
          </a:r>
          <a:r>
            <a:rPr lang="en-US" b="0" dirty="0" err="1">
              <a:solidFill>
                <a:schemeClr val="dk1"/>
              </a:solidFill>
            </a:rPr>
            <a:t>pháp</a:t>
          </a:r>
          <a:r>
            <a:rPr lang="en-US" b="0" dirty="0">
              <a:solidFill>
                <a:schemeClr val="dk1"/>
              </a:solidFill>
            </a:rPr>
            <a:t> </a:t>
          </a:r>
          <a:r>
            <a:rPr lang="en-US" b="0" dirty="0" err="1">
              <a:solidFill>
                <a:schemeClr val="dk1"/>
              </a:solidFill>
            </a:rPr>
            <a:t>luật</a:t>
          </a:r>
          <a:r>
            <a:rPr lang="en-US" b="0" dirty="0">
              <a:solidFill>
                <a:schemeClr val="dk1"/>
              </a:solidFill>
            </a:rPr>
            <a:t> </a:t>
          </a:r>
          <a:r>
            <a:rPr lang="en-US" b="0" dirty="0" err="1">
              <a:solidFill>
                <a:schemeClr val="dk1"/>
              </a:solidFill>
            </a:rPr>
            <a:t>và</a:t>
          </a:r>
          <a:r>
            <a:rPr lang="en-US" b="0" dirty="0">
              <a:solidFill>
                <a:schemeClr val="dk1"/>
              </a:solidFill>
            </a:rPr>
            <a:t> </a:t>
          </a:r>
          <a:r>
            <a:rPr lang="en-US" b="0" dirty="0" err="1">
              <a:solidFill>
                <a:schemeClr val="dk1"/>
              </a:solidFill>
            </a:rPr>
            <a:t>năng</a:t>
          </a:r>
          <a:r>
            <a:rPr lang="en-US" b="0" dirty="0">
              <a:solidFill>
                <a:schemeClr val="dk1"/>
              </a:solidFill>
            </a:rPr>
            <a:t> </a:t>
          </a:r>
          <a:r>
            <a:rPr lang="en-US" b="0" dirty="0" err="1">
              <a:solidFill>
                <a:schemeClr val="dk1"/>
              </a:solidFill>
            </a:rPr>
            <a:t>lực</a:t>
          </a:r>
          <a:r>
            <a:rPr lang="en-US" b="0" dirty="0">
              <a:solidFill>
                <a:schemeClr val="dk1"/>
              </a:solidFill>
            </a:rPr>
            <a:t> </a:t>
          </a:r>
          <a:r>
            <a:rPr lang="en-US" b="0" dirty="0" err="1">
              <a:solidFill>
                <a:schemeClr val="dk1"/>
              </a:solidFill>
            </a:rPr>
            <a:t>hành</a:t>
          </a:r>
          <a:r>
            <a:rPr lang="en-US" b="0" dirty="0">
              <a:solidFill>
                <a:schemeClr val="dk1"/>
              </a:solidFill>
            </a:rPr>
            <a:t> vi do </a:t>
          </a:r>
          <a:r>
            <a:rPr lang="en-US" b="0" dirty="0" err="1">
              <a:solidFill>
                <a:schemeClr val="dk1"/>
              </a:solidFill>
            </a:rPr>
            <a:t>nhà</a:t>
          </a:r>
          <a:r>
            <a:rPr lang="en-US" b="0" dirty="0">
              <a:solidFill>
                <a:schemeClr val="dk1"/>
              </a:solidFill>
            </a:rPr>
            <a:t> </a:t>
          </a:r>
          <a:r>
            <a:rPr lang="en-US" b="0" dirty="0" err="1">
              <a:solidFill>
                <a:schemeClr val="dk1"/>
              </a:solidFill>
            </a:rPr>
            <a:t>nước</a:t>
          </a:r>
          <a:r>
            <a:rPr lang="en-US" b="0" dirty="0">
              <a:solidFill>
                <a:schemeClr val="dk1"/>
              </a:solidFill>
            </a:rPr>
            <a:t> </a:t>
          </a:r>
          <a:r>
            <a:rPr lang="en-US" b="0" dirty="0" err="1">
              <a:solidFill>
                <a:schemeClr val="dk1"/>
              </a:solidFill>
            </a:rPr>
            <a:t>thừa</a:t>
          </a:r>
          <a:r>
            <a:rPr lang="en-US" b="0" dirty="0">
              <a:solidFill>
                <a:schemeClr val="dk1"/>
              </a:solidFill>
            </a:rPr>
            <a:t> </a:t>
          </a:r>
          <a:r>
            <a:rPr lang="en-US" b="0" dirty="0" err="1">
              <a:solidFill>
                <a:schemeClr val="dk1"/>
              </a:solidFill>
            </a:rPr>
            <a:t>nhận</a:t>
          </a:r>
          <a:endParaRPr lang="vi-VN" b="0" dirty="0">
            <a:solidFill>
              <a:schemeClr val="dk1"/>
            </a:solidFill>
          </a:endParaRPr>
        </a:p>
      </dsp:txBody>
      <dsp:txXfrm rot="5400000">
        <a:off x="4261687" y="-2192016"/>
        <a:ext cx="847253" cy="7545773"/>
      </dsp:txXfrm>
    </dsp:sp>
    <dsp:sp modelId="{5248E4DA-9C65-4FFB-9FBC-8152A9B0BEC0}">
      <dsp:nvSpPr>
        <dsp:cNvPr id="7" name="Chevron 6"/>
        <dsp:cNvSpPr/>
      </dsp:nvSpPr>
      <dsp:spPr bwMode="white">
        <a:xfrm rot="5400000">
          <a:off x="-195520" y="2510009"/>
          <a:ext cx="1303467" cy="912427"/>
        </a:xfrm>
        <a:prstGeom prst="chevron">
          <a:avLst/>
        </a:prstGeom>
        <a:sp3d contourW="19050" prstMaterial="metal">
          <a:bevelT w="88900" h="203200"/>
          <a:bevelB w="165100" h="254000"/>
        </a:sp3d>
      </dsp:spPr>
      <dsp:style>
        <a:lnRef idx="0">
          <a:schemeClr val="accent4"/>
        </a:lnRef>
        <a:fillRef idx="1">
          <a:schemeClr val="accent4"/>
        </a:fillRef>
        <a:effectRef idx="2">
          <a:scrgbClr r="0" g="0" b="0"/>
        </a:effectRef>
        <a:fontRef idx="minor">
          <a:schemeClr val="lt1"/>
        </a:fontRef>
      </dsp:style>
      <dsp:txBody>
        <a:bodyPr rot="-5400000" lIns="14605" tIns="14605" rIns="14605" bIns="14605" anchor="ctr"/>
        <a:lstStyle>
          <a:lvl1pPr algn="ctr">
            <a:defRPr sz="2300"/>
          </a:lvl1pPr>
          <a:lvl2pPr marL="171450" indent="-171450" algn="ctr">
            <a:defRPr sz="1700"/>
          </a:lvl2pPr>
          <a:lvl3pPr marL="342900" indent="-171450" algn="ctr">
            <a:defRPr sz="1700"/>
          </a:lvl3pPr>
          <a:lvl4pPr marL="514350" indent="-171450" algn="ctr">
            <a:defRPr sz="1700"/>
          </a:lvl4pPr>
          <a:lvl5pPr marL="685800" indent="-171450" algn="ctr">
            <a:defRPr sz="1700"/>
          </a:lvl5pPr>
          <a:lvl6pPr marL="857250" indent="-171450" algn="ctr">
            <a:defRPr sz="1700"/>
          </a:lvl6pPr>
          <a:lvl7pPr marL="1028700" indent="-171450" algn="ctr">
            <a:defRPr sz="1700"/>
          </a:lvl7pPr>
          <a:lvl8pPr marL="1200150" indent="-171450" algn="ctr">
            <a:defRPr sz="1700"/>
          </a:lvl8pPr>
          <a:lvl9pPr marL="1371600" indent="-171450" algn="ctr">
            <a:defRPr sz="1700"/>
          </a:lvl9pPr>
        </a:lstStyle>
        <a:p>
          <a:pPr lvl="0">
            <a:lnSpc>
              <a:spcPct val="100000"/>
            </a:lnSpc>
            <a:spcBef>
              <a:spcPct val="0"/>
            </a:spcBef>
            <a:spcAft>
              <a:spcPct val="35000"/>
            </a:spcAft>
          </a:pPr>
          <a:r>
            <a:rPr lang="en-US" dirty="0"/>
            <a:t>3</a:t>
          </a:r>
          <a:endParaRPr lang="vi-VN" dirty="0"/>
        </a:p>
      </dsp:txBody>
      <dsp:txXfrm rot="5400000">
        <a:off x="-195520" y="2510009"/>
        <a:ext cx="1303467" cy="912427"/>
      </dsp:txXfrm>
    </dsp:sp>
    <dsp:sp modelId="{C4D48A0A-E260-4A56-9D07-DC26C1B35812}">
      <dsp:nvSpPr>
        <dsp:cNvPr id="8" name="Round Same Side Corner Rectangle 7"/>
        <dsp:cNvSpPr/>
      </dsp:nvSpPr>
      <dsp:spPr bwMode="white">
        <a:xfrm rot="5400000">
          <a:off x="4261687" y="-1034771"/>
          <a:ext cx="847253" cy="7545773"/>
        </a:xfrm>
        <a:prstGeom prst="round2SameRect">
          <a:avLst/>
        </a:prstGeom>
        <a:sp3d contourW="19050" prstMaterial="metal">
          <a:bevelT w="88900" h="203200"/>
          <a:bevelB w="165100" h="254000"/>
        </a:sp3d>
      </dsp:spPr>
      <dsp:style>
        <a:lnRef idx="2">
          <a:schemeClr val="accent4"/>
        </a:lnRef>
        <a:fillRef idx="1">
          <a:schemeClr val="lt1"/>
        </a:fillRef>
        <a:effectRef idx="0">
          <a:schemeClr val="accent4"/>
        </a:effectRef>
        <a:fontRef idx="minor">
          <a:schemeClr val="dk1"/>
        </a:fontRef>
      </dsp:style>
      <dsp:txBody>
        <a:bodyPr rot="-5400000" lIns="163576" tIns="14605" rIns="14605" bIns="14605" anchor="ctr"/>
        <a:lstStyle>
          <a:lvl1pPr algn="l">
            <a:defRPr sz="2300"/>
          </a:lvl1pPr>
          <a:lvl2pPr marL="228600" indent="-228600" algn="l">
            <a:defRPr sz="2300"/>
          </a:lvl2pPr>
          <a:lvl3pPr marL="457200" indent="-228600" algn="l">
            <a:defRPr sz="2300"/>
          </a:lvl3pPr>
          <a:lvl4pPr marL="685800" indent="-228600" algn="l">
            <a:defRPr sz="2300"/>
          </a:lvl4pPr>
          <a:lvl5pPr marL="914400" indent="-228600" algn="l">
            <a:defRPr sz="2300"/>
          </a:lvl5pPr>
          <a:lvl6pPr marL="1143000" indent="-228600" algn="l">
            <a:defRPr sz="2300"/>
          </a:lvl6pPr>
          <a:lvl7pPr marL="1371600" indent="-228600" algn="l">
            <a:defRPr sz="2300"/>
          </a:lvl7pPr>
          <a:lvl8pPr marL="1600200" indent="-228600" algn="l">
            <a:defRPr sz="2300"/>
          </a:lvl8pPr>
          <a:lvl9pPr marL="1828800" indent="-228600" algn="l">
            <a:defRPr sz="2300"/>
          </a:lvl9pPr>
        </a:lstStyle>
        <a:p>
          <a:pPr lvl="1">
            <a:lnSpc>
              <a:spcPct val="100000"/>
            </a:lnSpc>
            <a:spcBef>
              <a:spcPct val="0"/>
            </a:spcBef>
            <a:spcAft>
              <a:spcPct val="15000"/>
            </a:spcAft>
            <a:buChar char="•"/>
          </a:pPr>
          <a:r>
            <a:rPr lang="en-US" b="0" dirty="0" err="1">
              <a:solidFill>
                <a:schemeClr val="dk1"/>
              </a:solidFill>
            </a:rPr>
            <a:t>Năng</a:t>
          </a:r>
          <a:r>
            <a:rPr lang="en-US" b="0" dirty="0">
              <a:solidFill>
                <a:schemeClr val="dk1"/>
              </a:solidFill>
            </a:rPr>
            <a:t> </a:t>
          </a:r>
          <a:r>
            <a:rPr lang="en-US" b="0" dirty="0" err="1">
              <a:solidFill>
                <a:schemeClr val="dk1"/>
              </a:solidFill>
            </a:rPr>
            <a:t>lực</a:t>
          </a:r>
          <a:r>
            <a:rPr lang="en-US" b="0" dirty="0">
              <a:solidFill>
                <a:schemeClr val="dk1"/>
              </a:solidFill>
            </a:rPr>
            <a:t> </a:t>
          </a:r>
          <a:r>
            <a:rPr lang="en-US" b="0" dirty="0" err="1">
              <a:solidFill>
                <a:schemeClr val="dk1"/>
              </a:solidFill>
            </a:rPr>
            <a:t>hành</a:t>
          </a:r>
          <a:r>
            <a:rPr lang="en-US" b="0" dirty="0">
              <a:solidFill>
                <a:schemeClr val="dk1"/>
              </a:solidFill>
            </a:rPr>
            <a:t> vi </a:t>
          </a:r>
          <a:r>
            <a:rPr lang="en-US" b="0" dirty="0" err="1">
              <a:solidFill>
                <a:schemeClr val="dk1"/>
              </a:solidFill>
            </a:rPr>
            <a:t>của</a:t>
          </a:r>
          <a:r>
            <a:rPr lang="en-US" b="0" dirty="0">
              <a:solidFill>
                <a:schemeClr val="dk1"/>
              </a:solidFill>
            </a:rPr>
            <a:t> </a:t>
          </a:r>
          <a:r>
            <a:rPr lang="en-US" b="0" dirty="0" err="1">
              <a:solidFill>
                <a:schemeClr val="dk1"/>
              </a:solidFill>
            </a:rPr>
            <a:t>tổ</a:t>
          </a:r>
          <a:r>
            <a:rPr lang="en-US" b="0" dirty="0">
              <a:solidFill>
                <a:schemeClr val="dk1"/>
              </a:solidFill>
            </a:rPr>
            <a:t> </a:t>
          </a:r>
          <a:r>
            <a:rPr lang="en-US" b="0" dirty="0" err="1">
              <a:solidFill>
                <a:schemeClr val="dk1"/>
              </a:solidFill>
            </a:rPr>
            <a:t>chức</a:t>
          </a:r>
          <a:r>
            <a:rPr lang="en-US" b="0" dirty="0">
              <a:solidFill>
                <a:schemeClr val="dk1"/>
              </a:solidFill>
            </a:rPr>
            <a:t> </a:t>
          </a:r>
          <a:r>
            <a:rPr lang="en-US" b="0" dirty="0" err="1">
              <a:solidFill>
                <a:schemeClr val="dk1"/>
              </a:solidFill>
            </a:rPr>
            <a:t>được</a:t>
          </a:r>
          <a:r>
            <a:rPr lang="en-US" b="0" dirty="0">
              <a:solidFill>
                <a:schemeClr val="dk1"/>
              </a:solidFill>
            </a:rPr>
            <a:t> </a:t>
          </a:r>
          <a:r>
            <a:rPr lang="en-US" b="0" dirty="0" err="1">
              <a:solidFill>
                <a:schemeClr val="dk1"/>
              </a:solidFill>
            </a:rPr>
            <a:t>thực</a:t>
          </a:r>
          <a:r>
            <a:rPr lang="en-US" b="0" dirty="0">
              <a:solidFill>
                <a:schemeClr val="dk1"/>
              </a:solidFill>
            </a:rPr>
            <a:t> </a:t>
          </a:r>
          <a:r>
            <a:rPr lang="en-US" b="0" dirty="0" err="1">
              <a:solidFill>
                <a:schemeClr val="dk1"/>
              </a:solidFill>
            </a:rPr>
            <a:t>hiện</a:t>
          </a:r>
          <a:r>
            <a:rPr lang="en-US" b="0" dirty="0">
              <a:solidFill>
                <a:schemeClr val="dk1"/>
              </a:solidFill>
            </a:rPr>
            <a:t> </a:t>
          </a:r>
          <a:r>
            <a:rPr lang="en-US" b="0" dirty="0" err="1">
              <a:solidFill>
                <a:schemeClr val="dk1"/>
              </a:solidFill>
            </a:rPr>
            <a:t>thông</a:t>
          </a:r>
          <a:r>
            <a:rPr lang="en-US" b="0" dirty="0">
              <a:solidFill>
                <a:schemeClr val="dk1"/>
              </a:solidFill>
            </a:rPr>
            <a:t> qua </a:t>
          </a:r>
          <a:r>
            <a:rPr lang="en-US" b="0" dirty="0" err="1">
              <a:solidFill>
                <a:schemeClr val="dk1"/>
              </a:solidFill>
            </a:rPr>
            <a:t>người</a:t>
          </a:r>
          <a:r>
            <a:rPr lang="en-US" b="0" dirty="0">
              <a:solidFill>
                <a:schemeClr val="dk1"/>
              </a:solidFill>
            </a:rPr>
            <a:t> </a:t>
          </a:r>
          <a:r>
            <a:rPr lang="en-US" b="0" dirty="0" err="1">
              <a:solidFill>
                <a:schemeClr val="dk1"/>
              </a:solidFill>
            </a:rPr>
            <a:t>đại</a:t>
          </a:r>
          <a:r>
            <a:rPr lang="en-US" b="0" dirty="0">
              <a:solidFill>
                <a:schemeClr val="dk1"/>
              </a:solidFill>
            </a:rPr>
            <a:t> </a:t>
          </a:r>
          <a:r>
            <a:rPr lang="en-US" b="0" dirty="0" err="1">
              <a:solidFill>
                <a:schemeClr val="dk1"/>
              </a:solidFill>
            </a:rPr>
            <a:t>diện</a:t>
          </a:r>
          <a:endParaRPr lang="vi-VN" b="0" dirty="0">
            <a:solidFill>
              <a:schemeClr val="dk1"/>
            </a:solidFill>
          </a:endParaRPr>
        </a:p>
      </dsp:txBody>
      <dsp:txXfrm rot="5400000">
        <a:off x="4261687" y="-1034771"/>
        <a:ext cx="847253" cy="7545773"/>
      </dsp:txXfrm>
    </dsp:sp>
    <dsp:sp modelId="{36F1F995-6063-4D39-A456-AE944BBB6FB6}">
      <dsp:nvSpPr>
        <dsp:cNvPr id="9" name="Chevron 8"/>
        <dsp:cNvSpPr/>
      </dsp:nvSpPr>
      <dsp:spPr bwMode="white">
        <a:xfrm rot="5400000">
          <a:off x="-195520" y="3667253"/>
          <a:ext cx="1303467" cy="912427"/>
        </a:xfrm>
        <a:prstGeom prst="chevron">
          <a:avLst/>
        </a:prstGeom>
        <a:sp3d contourW="19050" prstMaterial="metal">
          <a:bevelT w="88900" h="203200"/>
          <a:bevelB w="165100" h="254000"/>
        </a:sp3d>
      </dsp:spPr>
      <dsp:style>
        <a:lnRef idx="0">
          <a:schemeClr val="accent5"/>
        </a:lnRef>
        <a:fillRef idx="1">
          <a:schemeClr val="accent5"/>
        </a:fillRef>
        <a:effectRef idx="2">
          <a:scrgbClr r="0" g="0" b="0"/>
        </a:effectRef>
        <a:fontRef idx="minor">
          <a:schemeClr val="lt1"/>
        </a:fontRef>
      </dsp:style>
      <dsp:txBody>
        <a:bodyPr rot="-5400000" lIns="14605" tIns="14605" rIns="14605" bIns="14605" anchor="ctr"/>
        <a:lstStyle>
          <a:lvl1pPr algn="ctr">
            <a:defRPr sz="2300"/>
          </a:lvl1pPr>
          <a:lvl2pPr marL="171450" indent="-171450" algn="ctr">
            <a:defRPr sz="1700"/>
          </a:lvl2pPr>
          <a:lvl3pPr marL="342900" indent="-171450" algn="ctr">
            <a:defRPr sz="1700"/>
          </a:lvl3pPr>
          <a:lvl4pPr marL="514350" indent="-171450" algn="ctr">
            <a:defRPr sz="1700"/>
          </a:lvl4pPr>
          <a:lvl5pPr marL="685800" indent="-171450" algn="ctr">
            <a:defRPr sz="1700"/>
          </a:lvl5pPr>
          <a:lvl6pPr marL="857250" indent="-171450" algn="ctr">
            <a:defRPr sz="1700"/>
          </a:lvl6pPr>
          <a:lvl7pPr marL="1028700" indent="-171450" algn="ctr">
            <a:defRPr sz="1700"/>
          </a:lvl7pPr>
          <a:lvl8pPr marL="1200150" indent="-171450" algn="ctr">
            <a:defRPr sz="1700"/>
          </a:lvl8pPr>
          <a:lvl9pPr marL="1371600" indent="-171450" algn="ctr">
            <a:defRPr sz="1700"/>
          </a:lvl9pPr>
        </a:lstStyle>
        <a:p>
          <a:pPr lvl="0">
            <a:lnSpc>
              <a:spcPct val="100000"/>
            </a:lnSpc>
            <a:spcBef>
              <a:spcPct val="0"/>
            </a:spcBef>
            <a:spcAft>
              <a:spcPct val="35000"/>
            </a:spcAft>
          </a:pPr>
          <a:r>
            <a:rPr lang="en-US" dirty="0"/>
            <a:t>4</a:t>
          </a:r>
          <a:endParaRPr lang="vi-VN" dirty="0"/>
        </a:p>
      </dsp:txBody>
      <dsp:txXfrm rot="5400000">
        <a:off x="-195520" y="3667253"/>
        <a:ext cx="1303467" cy="912427"/>
      </dsp:txXfrm>
    </dsp:sp>
    <dsp:sp modelId="{CB5CB299-E1C5-4D96-AA53-CBF64BFD78BE}">
      <dsp:nvSpPr>
        <dsp:cNvPr id="10" name="Round Same Side Corner Rectangle 9"/>
        <dsp:cNvSpPr/>
      </dsp:nvSpPr>
      <dsp:spPr bwMode="white">
        <a:xfrm rot="5400000">
          <a:off x="4261687" y="122473"/>
          <a:ext cx="847253" cy="7545773"/>
        </a:xfrm>
        <a:prstGeom prst="round2SameRect">
          <a:avLst/>
        </a:prstGeom>
        <a:sp3d contourW="19050" prstMaterial="metal">
          <a:bevelT w="88900" h="203200"/>
          <a:bevelB w="165100" h="254000"/>
        </a:sp3d>
      </dsp:spPr>
      <dsp:style>
        <a:lnRef idx="2">
          <a:schemeClr val="accent5"/>
        </a:lnRef>
        <a:fillRef idx="1">
          <a:schemeClr val="lt1"/>
        </a:fillRef>
        <a:effectRef idx="0">
          <a:schemeClr val="accent5"/>
        </a:effectRef>
        <a:fontRef idx="minor">
          <a:schemeClr val="dk1"/>
        </a:fontRef>
      </dsp:style>
      <dsp:txBody>
        <a:bodyPr rot="-5400000" lIns="163576" tIns="14605" rIns="14605" bIns="14605" anchor="ctr"/>
        <a:lstStyle>
          <a:lvl1pPr algn="l">
            <a:defRPr sz="2300"/>
          </a:lvl1pPr>
          <a:lvl2pPr marL="228600" indent="-228600" algn="l">
            <a:defRPr sz="2300"/>
          </a:lvl2pPr>
          <a:lvl3pPr marL="457200" indent="-228600" algn="l">
            <a:defRPr sz="2300"/>
          </a:lvl3pPr>
          <a:lvl4pPr marL="685800" indent="-228600" algn="l">
            <a:defRPr sz="2300"/>
          </a:lvl4pPr>
          <a:lvl5pPr marL="914400" indent="-228600" algn="l">
            <a:defRPr sz="2300"/>
          </a:lvl5pPr>
          <a:lvl6pPr marL="1143000" indent="-228600" algn="l">
            <a:defRPr sz="2300"/>
          </a:lvl6pPr>
          <a:lvl7pPr marL="1371600" indent="-228600" algn="l">
            <a:defRPr sz="2300"/>
          </a:lvl7pPr>
          <a:lvl8pPr marL="1600200" indent="-228600" algn="l">
            <a:defRPr sz="2300"/>
          </a:lvl8pPr>
          <a:lvl9pPr marL="1828800" indent="-228600" algn="l">
            <a:defRPr sz="2300"/>
          </a:lvl9pPr>
        </a:lstStyle>
        <a:p>
          <a:pPr lvl="1">
            <a:lnSpc>
              <a:spcPct val="100000"/>
            </a:lnSpc>
            <a:spcBef>
              <a:spcPct val="0"/>
            </a:spcBef>
            <a:spcAft>
              <a:spcPct val="15000"/>
            </a:spcAft>
            <a:buChar char="•"/>
          </a:pPr>
          <a:r>
            <a:rPr lang="en-US" b="0" dirty="0" err="1">
              <a:solidFill>
                <a:schemeClr val="dk1"/>
              </a:solidFill>
            </a:rPr>
            <a:t>Tổ</a:t>
          </a:r>
          <a:r>
            <a:rPr lang="en-US" b="0" dirty="0">
              <a:solidFill>
                <a:schemeClr val="dk1"/>
              </a:solidFill>
            </a:rPr>
            <a:t> </a:t>
          </a:r>
          <a:r>
            <a:rPr lang="en-US" b="0" dirty="0" err="1">
              <a:solidFill>
                <a:schemeClr val="dk1"/>
              </a:solidFill>
            </a:rPr>
            <a:t>chức</a:t>
          </a:r>
          <a:r>
            <a:rPr lang="en-US" b="0" dirty="0">
              <a:solidFill>
                <a:schemeClr val="dk1"/>
              </a:solidFill>
            </a:rPr>
            <a:t> </a:t>
          </a:r>
          <a:r>
            <a:rPr lang="en-US" b="0" dirty="0" err="1">
              <a:solidFill>
                <a:schemeClr val="dk1"/>
              </a:solidFill>
            </a:rPr>
            <a:t>có</a:t>
          </a:r>
          <a:r>
            <a:rPr lang="en-US" b="0" dirty="0">
              <a:solidFill>
                <a:schemeClr val="dk1"/>
              </a:solidFill>
            </a:rPr>
            <a:t> </a:t>
          </a:r>
          <a:r>
            <a:rPr lang="en-US" b="0" dirty="0" err="1">
              <a:solidFill>
                <a:schemeClr val="dk1"/>
              </a:solidFill>
            </a:rPr>
            <a:t>thể</a:t>
          </a:r>
          <a:r>
            <a:rPr lang="en-US" b="0" dirty="0">
              <a:solidFill>
                <a:schemeClr val="dk1"/>
              </a:solidFill>
            </a:rPr>
            <a:t> </a:t>
          </a:r>
          <a:r>
            <a:rPr lang="en-US" b="0" dirty="0" err="1">
              <a:solidFill>
                <a:schemeClr val="dk1"/>
              </a:solidFill>
            </a:rPr>
            <a:t>có</a:t>
          </a:r>
          <a:r>
            <a:rPr lang="en-US" b="0" dirty="0">
              <a:solidFill>
                <a:schemeClr val="dk1"/>
              </a:solidFill>
            </a:rPr>
            <a:t> </a:t>
          </a:r>
          <a:r>
            <a:rPr lang="en-US" b="0" dirty="0" err="1">
              <a:solidFill>
                <a:schemeClr val="dk1"/>
              </a:solidFill>
            </a:rPr>
            <a:t>hoặc</a:t>
          </a:r>
          <a:r>
            <a:rPr lang="en-US" b="0" dirty="0">
              <a:solidFill>
                <a:schemeClr val="dk1"/>
              </a:solidFill>
            </a:rPr>
            <a:t> </a:t>
          </a:r>
          <a:r>
            <a:rPr lang="en-US" b="0" dirty="0" err="1">
              <a:solidFill>
                <a:schemeClr val="dk1"/>
              </a:solidFill>
            </a:rPr>
            <a:t>không</a:t>
          </a:r>
          <a:r>
            <a:rPr lang="en-US" b="0" dirty="0">
              <a:solidFill>
                <a:schemeClr val="dk1"/>
              </a:solidFill>
            </a:rPr>
            <a:t> </a:t>
          </a:r>
          <a:r>
            <a:rPr lang="en-US" b="0" dirty="0" err="1">
              <a:solidFill>
                <a:schemeClr val="dk1"/>
              </a:solidFill>
            </a:rPr>
            <a:t>có</a:t>
          </a:r>
          <a:r>
            <a:rPr lang="en-US" b="0" dirty="0">
              <a:solidFill>
                <a:schemeClr val="dk1"/>
              </a:solidFill>
            </a:rPr>
            <a:t> </a:t>
          </a:r>
          <a:r>
            <a:rPr lang="en-US" b="0" dirty="0" err="1">
              <a:solidFill>
                <a:schemeClr val="dk1"/>
              </a:solidFill>
            </a:rPr>
            <a:t>tư</a:t>
          </a:r>
          <a:r>
            <a:rPr lang="en-US" b="0" dirty="0">
              <a:solidFill>
                <a:schemeClr val="dk1"/>
              </a:solidFill>
            </a:rPr>
            <a:t> </a:t>
          </a:r>
          <a:r>
            <a:rPr lang="en-US" b="0" dirty="0" err="1">
              <a:solidFill>
                <a:schemeClr val="dk1"/>
              </a:solidFill>
            </a:rPr>
            <a:t>cách</a:t>
          </a:r>
          <a:r>
            <a:rPr lang="en-US" b="0" dirty="0">
              <a:solidFill>
                <a:schemeClr val="dk1"/>
              </a:solidFill>
            </a:rPr>
            <a:t> </a:t>
          </a:r>
          <a:r>
            <a:rPr lang="en-US" b="0" dirty="0" err="1">
              <a:solidFill>
                <a:schemeClr val="dk1"/>
              </a:solidFill>
            </a:rPr>
            <a:t>pháp</a:t>
          </a:r>
          <a:r>
            <a:rPr lang="en-US" b="0" dirty="0">
              <a:solidFill>
                <a:schemeClr val="dk1"/>
              </a:solidFill>
            </a:rPr>
            <a:t> </a:t>
          </a:r>
          <a:r>
            <a:rPr lang="en-US" b="0" dirty="0" err="1">
              <a:solidFill>
                <a:schemeClr val="dk1"/>
              </a:solidFill>
            </a:rPr>
            <a:t>nhân</a:t>
          </a:r>
          <a:endParaRPr lang="vi-VN" b="0" dirty="0">
            <a:solidFill>
              <a:schemeClr val="dk1"/>
            </a:solidFill>
          </a:endParaRPr>
        </a:p>
      </dsp:txBody>
      <dsp:txXfrm rot="5400000">
        <a:off x="4261687" y="122473"/>
        <a:ext cx="847253" cy="7545773"/>
      </dsp:txXfrm>
    </dsp:sp>
  </dsp:spTree>
</dsp:drawing>
</file>

<file path=ppt/diagrams/drawing11.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8305800" cy="5029200"/>
        <a:chOff x="0" y="0"/>
        <a:chExt cx="8305800" cy="5029200"/>
      </a:xfrm>
    </dsp:grpSpPr>
    <dsp:sp modelId="{1148995D-0D60-4F2D-9CB1-7DC8E52C6AB9}">
      <dsp:nvSpPr>
        <dsp:cNvPr id="3" name="Rounded Rectangle 2"/>
        <dsp:cNvSpPr/>
      </dsp:nvSpPr>
      <dsp:spPr bwMode="white">
        <a:xfrm>
          <a:off x="0" y="0"/>
          <a:ext cx="6644640" cy="1106424"/>
        </a:xfrm>
        <a:prstGeom prst="roundRect">
          <a:avLst>
            <a:gd name="adj" fmla="val 10000"/>
          </a:avLst>
        </a:prstGeom>
        <a:sp3d contourW="19050" prstMaterial="metal">
          <a:bevelT w="88900" h="203200"/>
          <a:bevelB w="165100" h="254000"/>
        </a:sp3d>
      </dsp:spPr>
      <dsp:style>
        <a:lnRef idx="0">
          <a:schemeClr val="lt1"/>
        </a:lnRef>
        <a:fillRef idx="1">
          <a:schemeClr val="accent2"/>
        </a:fillRef>
        <a:effectRef idx="2">
          <a:scrgbClr r="0" g="0" b="0"/>
        </a:effectRef>
        <a:fontRef idx="minor">
          <a:schemeClr val="lt1"/>
        </a:fontRef>
      </dsp:style>
      <dsp:txBody>
        <a:bodyPr lIns="91439" tIns="91439" rIns="91439" bIns="91439" anchor="ctr"/>
        <a:lstStyle>
          <a:lvl1pPr algn="l">
            <a:defRPr sz="6500"/>
          </a:lvl1pPr>
          <a:lvl2pPr marL="285750" indent="-285750" algn="l">
            <a:defRPr sz="5000"/>
          </a:lvl2pPr>
          <a:lvl3pPr marL="571500" indent="-285750" algn="l">
            <a:defRPr sz="5000"/>
          </a:lvl3pPr>
          <a:lvl4pPr marL="857250" indent="-285750" algn="l">
            <a:defRPr sz="5000"/>
          </a:lvl4pPr>
          <a:lvl5pPr marL="1143000" indent="-285750" algn="l">
            <a:defRPr sz="5000"/>
          </a:lvl5pPr>
          <a:lvl6pPr marL="1428750" indent="-285750" algn="l">
            <a:defRPr sz="5000"/>
          </a:lvl6pPr>
          <a:lvl7pPr marL="1714500" indent="-285750" algn="l">
            <a:defRPr sz="5000"/>
          </a:lvl7pPr>
          <a:lvl8pPr marL="2000250" indent="-285750" algn="l">
            <a:defRPr sz="5000"/>
          </a:lvl8pPr>
          <a:lvl9pPr marL="2286000" indent="-285750" algn="l">
            <a:defRPr sz="5000"/>
          </a:lvl9pPr>
        </a:lstStyle>
        <a:p>
          <a:pPr lvl="0">
            <a:lnSpc>
              <a:spcPct val="100000"/>
            </a:lnSpc>
            <a:spcBef>
              <a:spcPct val="0"/>
            </a:spcBef>
            <a:spcAft>
              <a:spcPct val="35000"/>
            </a:spcAft>
          </a:pPr>
          <a:r>
            <a:rPr lang="en-US" sz="2400" dirty="0" err="1">
              <a:solidFill>
                <a:schemeClr val="bg1"/>
              </a:solidFill>
              <a:latin typeface="Arial" panose="020B0604020202020204" pitchFamily="34" charset="0"/>
              <a:cs typeface="Arial" panose="020B0604020202020204" pitchFamily="34" charset="0"/>
            </a:rPr>
            <a:t>Được</a:t>
          </a:r>
          <a:r>
            <a:rPr lang="en-US" sz="2400" dirty="0">
              <a:solidFill>
                <a:schemeClr val="bg1"/>
              </a:solidFill>
              <a:latin typeface="Arial" panose="020B0604020202020204" pitchFamily="34" charset="0"/>
              <a:cs typeface="Arial" panose="020B0604020202020204" pitchFamily="34" charset="0"/>
            </a:rPr>
            <a:t> </a:t>
          </a:r>
          <a:r>
            <a:rPr lang="en-US" sz="2400" dirty="0" err="1">
              <a:solidFill>
                <a:schemeClr val="bg1"/>
              </a:solidFill>
              <a:latin typeface="Arial" panose="020B0604020202020204" pitchFamily="34" charset="0"/>
              <a:cs typeface="Arial" panose="020B0604020202020204" pitchFamily="34" charset="0"/>
            </a:rPr>
            <a:t>cơ</a:t>
          </a:r>
          <a:r>
            <a:rPr lang="en-US" sz="2400" dirty="0">
              <a:solidFill>
                <a:schemeClr val="bg1"/>
              </a:solidFill>
              <a:latin typeface="Arial" panose="020B0604020202020204" pitchFamily="34" charset="0"/>
              <a:cs typeface="Arial" panose="020B0604020202020204" pitchFamily="34" charset="0"/>
            </a:rPr>
            <a:t> </a:t>
          </a:r>
          <a:r>
            <a:rPr lang="en-US" sz="2400" dirty="0" err="1">
              <a:solidFill>
                <a:schemeClr val="bg1"/>
              </a:solidFill>
              <a:latin typeface="Arial" panose="020B0604020202020204" pitchFamily="34" charset="0"/>
              <a:cs typeface="Arial" panose="020B0604020202020204" pitchFamily="34" charset="0"/>
            </a:rPr>
            <a:t>quan</a:t>
          </a:r>
          <a:r>
            <a:rPr lang="en-US" sz="2400" dirty="0">
              <a:solidFill>
                <a:schemeClr val="bg1"/>
              </a:solidFill>
              <a:latin typeface="Arial" panose="020B0604020202020204" pitchFamily="34" charset="0"/>
              <a:cs typeface="Arial" panose="020B0604020202020204" pitchFamily="34" charset="0"/>
            </a:rPr>
            <a:t> </a:t>
          </a:r>
          <a:r>
            <a:rPr lang="en-US" sz="2400" dirty="0" err="1">
              <a:solidFill>
                <a:schemeClr val="bg1"/>
              </a:solidFill>
              <a:latin typeface="Arial" panose="020B0604020202020204" pitchFamily="34" charset="0"/>
              <a:cs typeface="Arial" panose="020B0604020202020204" pitchFamily="34" charset="0"/>
            </a:rPr>
            <a:t>nhà</a:t>
          </a:r>
          <a:r>
            <a:rPr lang="en-US" sz="2400" dirty="0">
              <a:solidFill>
                <a:schemeClr val="bg1"/>
              </a:solidFill>
              <a:latin typeface="Arial" panose="020B0604020202020204" pitchFamily="34" charset="0"/>
              <a:cs typeface="Arial" panose="020B0604020202020204" pitchFamily="34" charset="0"/>
            </a:rPr>
            <a:t> </a:t>
          </a:r>
          <a:r>
            <a:rPr lang="en-US" sz="2400" dirty="0" err="1">
              <a:solidFill>
                <a:schemeClr val="bg1"/>
              </a:solidFill>
              <a:latin typeface="Arial" panose="020B0604020202020204" pitchFamily="34" charset="0"/>
              <a:cs typeface="Arial" panose="020B0604020202020204" pitchFamily="34" charset="0"/>
            </a:rPr>
            <a:t>nước</a:t>
          </a:r>
          <a:r>
            <a:rPr lang="en-US" sz="2400" dirty="0">
              <a:solidFill>
                <a:schemeClr val="bg1"/>
              </a:solidFill>
              <a:latin typeface="Arial" panose="020B0604020202020204" pitchFamily="34" charset="0"/>
              <a:cs typeface="Arial" panose="020B0604020202020204" pitchFamily="34" charset="0"/>
            </a:rPr>
            <a:t> </a:t>
          </a:r>
          <a:r>
            <a:rPr lang="en-US" sz="2400" dirty="0" err="1">
              <a:solidFill>
                <a:schemeClr val="bg1"/>
              </a:solidFill>
              <a:latin typeface="Arial" panose="020B0604020202020204" pitchFamily="34" charset="0"/>
              <a:cs typeface="Arial" panose="020B0604020202020204" pitchFamily="34" charset="0"/>
            </a:rPr>
            <a:t>có</a:t>
          </a:r>
          <a:r>
            <a:rPr lang="en-US" sz="2400" dirty="0">
              <a:solidFill>
                <a:schemeClr val="bg1"/>
              </a:solidFill>
              <a:latin typeface="Arial" panose="020B0604020202020204" pitchFamily="34" charset="0"/>
              <a:cs typeface="Arial" panose="020B0604020202020204" pitchFamily="34" charset="0"/>
            </a:rPr>
            <a:t> </a:t>
          </a:r>
          <a:r>
            <a:rPr lang="en-US" sz="2400" dirty="0" err="1">
              <a:solidFill>
                <a:schemeClr val="bg1"/>
              </a:solidFill>
              <a:latin typeface="Arial" panose="020B0604020202020204" pitchFamily="34" charset="0"/>
              <a:cs typeface="Arial" panose="020B0604020202020204" pitchFamily="34" charset="0"/>
            </a:rPr>
            <a:t>thẩm</a:t>
          </a:r>
          <a:r>
            <a:rPr lang="en-US" sz="2400" dirty="0">
              <a:solidFill>
                <a:schemeClr val="bg1"/>
              </a:solidFill>
              <a:latin typeface="Arial" panose="020B0604020202020204" pitchFamily="34" charset="0"/>
              <a:cs typeface="Arial" panose="020B0604020202020204" pitchFamily="34" charset="0"/>
            </a:rPr>
            <a:t> </a:t>
          </a:r>
          <a:r>
            <a:rPr lang="en-US" sz="2400" dirty="0" err="1">
              <a:solidFill>
                <a:schemeClr val="bg1"/>
              </a:solidFill>
              <a:latin typeface="Arial" panose="020B0604020202020204" pitchFamily="34" charset="0"/>
              <a:cs typeface="Arial" panose="020B0604020202020204" pitchFamily="34" charset="0"/>
            </a:rPr>
            <a:t>quyền</a:t>
          </a:r>
          <a:r>
            <a:rPr lang="en-US" sz="2400" dirty="0">
              <a:solidFill>
                <a:schemeClr val="bg1"/>
              </a:solidFill>
              <a:latin typeface="Arial" panose="020B0604020202020204" pitchFamily="34" charset="0"/>
              <a:cs typeface="Arial" panose="020B0604020202020204" pitchFamily="34" charset="0"/>
            </a:rPr>
            <a:t> </a:t>
          </a:r>
          <a:r>
            <a:rPr lang="en-US" sz="2400" dirty="0" err="1">
              <a:solidFill>
                <a:schemeClr val="bg1"/>
              </a:solidFill>
              <a:latin typeface="Arial" panose="020B0604020202020204" pitchFamily="34" charset="0"/>
              <a:cs typeface="Arial" panose="020B0604020202020204" pitchFamily="34" charset="0"/>
            </a:rPr>
            <a:t>thành</a:t>
          </a:r>
          <a:r>
            <a:rPr lang="en-US" sz="2400" dirty="0">
              <a:solidFill>
                <a:schemeClr val="bg1"/>
              </a:solidFill>
              <a:latin typeface="Arial" panose="020B0604020202020204" pitchFamily="34" charset="0"/>
              <a:cs typeface="Arial" panose="020B0604020202020204" pitchFamily="34" charset="0"/>
            </a:rPr>
            <a:t> </a:t>
          </a:r>
          <a:r>
            <a:rPr lang="en-US" sz="2400" dirty="0" err="1">
              <a:solidFill>
                <a:schemeClr val="bg1"/>
              </a:solidFill>
              <a:latin typeface="Arial" panose="020B0604020202020204" pitchFamily="34" charset="0"/>
              <a:cs typeface="Arial" panose="020B0604020202020204" pitchFamily="34" charset="0"/>
            </a:rPr>
            <a:t>lập</a:t>
          </a:r>
          <a:r>
            <a:rPr lang="en-US" sz="2400" dirty="0">
              <a:solidFill>
                <a:schemeClr val="bg1"/>
              </a:solidFill>
              <a:latin typeface="Arial" panose="020B0604020202020204" pitchFamily="34" charset="0"/>
              <a:cs typeface="Arial" panose="020B0604020202020204" pitchFamily="34" charset="0"/>
            </a:rPr>
            <a:t>, </a:t>
          </a:r>
          <a:r>
            <a:rPr lang="en-US" sz="2400" dirty="0" err="1">
              <a:solidFill>
                <a:schemeClr val="bg1"/>
              </a:solidFill>
              <a:latin typeface="Arial" panose="020B0604020202020204" pitchFamily="34" charset="0"/>
              <a:cs typeface="Arial" panose="020B0604020202020204" pitchFamily="34" charset="0"/>
            </a:rPr>
            <a:t>cho</a:t>
          </a:r>
          <a:r>
            <a:rPr lang="en-US" sz="2400" dirty="0">
              <a:solidFill>
                <a:schemeClr val="bg1"/>
              </a:solidFill>
              <a:latin typeface="Arial" panose="020B0604020202020204" pitchFamily="34" charset="0"/>
              <a:cs typeface="Arial" panose="020B0604020202020204" pitchFamily="34" charset="0"/>
            </a:rPr>
            <a:t> </a:t>
          </a:r>
          <a:r>
            <a:rPr lang="en-US" sz="2400" dirty="0" err="1">
              <a:solidFill>
                <a:schemeClr val="bg1"/>
              </a:solidFill>
              <a:latin typeface="Arial" panose="020B0604020202020204" pitchFamily="34" charset="0"/>
              <a:cs typeface="Arial" panose="020B0604020202020204" pitchFamily="34" charset="0"/>
            </a:rPr>
            <a:t>phép</a:t>
          </a:r>
          <a:r>
            <a:rPr lang="en-US" sz="2400" dirty="0">
              <a:solidFill>
                <a:schemeClr val="bg1"/>
              </a:solidFill>
              <a:latin typeface="Arial" panose="020B0604020202020204" pitchFamily="34" charset="0"/>
              <a:cs typeface="Arial" panose="020B0604020202020204" pitchFamily="34" charset="0"/>
            </a:rPr>
            <a:t> </a:t>
          </a:r>
          <a:r>
            <a:rPr lang="en-US" sz="2400" dirty="0" err="1">
              <a:solidFill>
                <a:schemeClr val="bg1"/>
              </a:solidFill>
              <a:latin typeface="Arial" panose="020B0604020202020204" pitchFamily="34" charset="0"/>
              <a:cs typeface="Arial" panose="020B0604020202020204" pitchFamily="34" charset="0"/>
            </a:rPr>
            <a:t>thành</a:t>
          </a:r>
          <a:r>
            <a:rPr lang="en-US" sz="2400" dirty="0">
              <a:solidFill>
                <a:schemeClr val="bg1"/>
              </a:solidFill>
              <a:latin typeface="Arial" panose="020B0604020202020204" pitchFamily="34" charset="0"/>
              <a:cs typeface="Arial" panose="020B0604020202020204" pitchFamily="34" charset="0"/>
            </a:rPr>
            <a:t> </a:t>
          </a:r>
          <a:r>
            <a:rPr lang="en-US" sz="2400" dirty="0" err="1">
              <a:solidFill>
                <a:schemeClr val="bg1"/>
              </a:solidFill>
              <a:latin typeface="Arial" panose="020B0604020202020204" pitchFamily="34" charset="0"/>
              <a:cs typeface="Arial" panose="020B0604020202020204" pitchFamily="34" charset="0"/>
            </a:rPr>
            <a:t>lập</a:t>
          </a:r>
          <a:r>
            <a:rPr lang="en-US" sz="2400" dirty="0">
              <a:solidFill>
                <a:schemeClr val="bg1"/>
              </a:solidFill>
              <a:latin typeface="Arial" panose="020B0604020202020204" pitchFamily="34" charset="0"/>
              <a:cs typeface="Arial" panose="020B0604020202020204" pitchFamily="34" charset="0"/>
            </a:rPr>
            <a:t>, </a:t>
          </a:r>
          <a:r>
            <a:rPr lang="en-US" sz="2400" dirty="0" err="1">
              <a:solidFill>
                <a:schemeClr val="bg1"/>
              </a:solidFill>
              <a:latin typeface="Arial" panose="020B0604020202020204" pitchFamily="34" charset="0"/>
              <a:cs typeface="Arial" panose="020B0604020202020204" pitchFamily="34" charset="0"/>
            </a:rPr>
            <a:t>đăng</a:t>
          </a:r>
          <a:r>
            <a:rPr lang="en-US" sz="2400" dirty="0">
              <a:solidFill>
                <a:schemeClr val="bg1"/>
              </a:solidFill>
              <a:latin typeface="Arial" panose="020B0604020202020204" pitchFamily="34" charset="0"/>
              <a:cs typeface="Arial" panose="020B0604020202020204" pitchFamily="34" charset="0"/>
            </a:rPr>
            <a:t> </a:t>
          </a:r>
          <a:r>
            <a:rPr lang="en-US" sz="2400" dirty="0" err="1">
              <a:solidFill>
                <a:schemeClr val="bg1"/>
              </a:solidFill>
              <a:latin typeface="Arial" panose="020B0604020202020204" pitchFamily="34" charset="0"/>
              <a:cs typeface="Arial" panose="020B0604020202020204" pitchFamily="34" charset="0"/>
            </a:rPr>
            <a:t>ký</a:t>
          </a:r>
          <a:r>
            <a:rPr lang="en-US" sz="2400" dirty="0">
              <a:solidFill>
                <a:schemeClr val="bg1"/>
              </a:solidFill>
              <a:latin typeface="Arial" panose="020B0604020202020204" pitchFamily="34" charset="0"/>
              <a:cs typeface="Arial" panose="020B0604020202020204" pitchFamily="34" charset="0"/>
            </a:rPr>
            <a:t>, </a:t>
          </a:r>
          <a:r>
            <a:rPr lang="en-US" sz="2400" dirty="0" err="1">
              <a:solidFill>
                <a:schemeClr val="bg1"/>
              </a:solidFill>
              <a:latin typeface="Arial" panose="020B0604020202020204" pitchFamily="34" charset="0"/>
              <a:cs typeface="Arial" panose="020B0604020202020204" pitchFamily="34" charset="0"/>
            </a:rPr>
            <a:t>công</a:t>
          </a:r>
          <a:r>
            <a:rPr lang="en-US" sz="2400" dirty="0">
              <a:solidFill>
                <a:schemeClr val="bg1"/>
              </a:solidFill>
              <a:latin typeface="Arial" panose="020B0604020202020204" pitchFamily="34" charset="0"/>
              <a:cs typeface="Arial" panose="020B0604020202020204" pitchFamily="34" charset="0"/>
            </a:rPr>
            <a:t> </a:t>
          </a:r>
          <a:r>
            <a:rPr lang="en-US" sz="2400" dirty="0" err="1">
              <a:solidFill>
                <a:schemeClr val="bg1"/>
              </a:solidFill>
              <a:latin typeface="Arial" panose="020B0604020202020204" pitchFamily="34" charset="0"/>
              <a:cs typeface="Arial" panose="020B0604020202020204" pitchFamily="34" charset="0"/>
            </a:rPr>
            <a:t>nhận</a:t>
          </a:r>
          <a:endParaRPr lang="en-US" sz="2400" dirty="0">
            <a:solidFill>
              <a:schemeClr val="bg1"/>
            </a:solidFill>
            <a:latin typeface="Arial" panose="020B0604020202020204" pitchFamily="34" charset="0"/>
            <a:cs typeface="Arial" panose="020B0604020202020204" pitchFamily="34" charset="0"/>
          </a:endParaRPr>
        </a:p>
      </dsp:txBody>
      <dsp:txXfrm>
        <a:off x="0" y="0"/>
        <a:ext cx="6644640" cy="1106424"/>
      </dsp:txXfrm>
    </dsp:sp>
    <dsp:sp modelId="{B2007DD6-1F1A-491C-A0D8-6A708249A7A9}">
      <dsp:nvSpPr>
        <dsp:cNvPr id="4" name="Rounded Rectangle 3"/>
        <dsp:cNvSpPr/>
      </dsp:nvSpPr>
      <dsp:spPr bwMode="white">
        <a:xfrm>
          <a:off x="556489" y="1307592"/>
          <a:ext cx="6644640" cy="1106424"/>
        </a:xfrm>
        <a:prstGeom prst="roundRect">
          <a:avLst>
            <a:gd name="adj" fmla="val 10000"/>
          </a:avLst>
        </a:prstGeom>
        <a:solidFill>
          <a:srgbClr val="0000FF"/>
        </a:solidFill>
        <a:sp3d contourW="19050" prstMaterial="metal">
          <a:bevelT w="88900" h="203200"/>
          <a:bevelB w="165100" h="254000"/>
        </a:sp3d>
      </dsp:spPr>
      <dsp:style>
        <a:lnRef idx="0">
          <a:schemeClr val="lt1"/>
        </a:lnRef>
        <a:fillRef idx="1">
          <a:schemeClr val="accent3"/>
        </a:fillRef>
        <a:effectRef idx="2">
          <a:scrgbClr r="0" g="0" b="0"/>
        </a:effectRef>
        <a:fontRef idx="minor">
          <a:schemeClr val="lt1"/>
        </a:fontRef>
      </dsp:style>
      <dsp:txBody>
        <a:bodyPr lIns="91439" tIns="91439" rIns="91439" bIns="91439" anchor="ctr"/>
        <a:lstStyle>
          <a:lvl1pPr algn="l">
            <a:defRPr sz="6500"/>
          </a:lvl1pPr>
          <a:lvl2pPr marL="285750" indent="-285750" algn="l">
            <a:defRPr sz="5000"/>
          </a:lvl2pPr>
          <a:lvl3pPr marL="571500" indent="-285750" algn="l">
            <a:defRPr sz="5000"/>
          </a:lvl3pPr>
          <a:lvl4pPr marL="857250" indent="-285750" algn="l">
            <a:defRPr sz="5000"/>
          </a:lvl4pPr>
          <a:lvl5pPr marL="1143000" indent="-285750" algn="l">
            <a:defRPr sz="5000"/>
          </a:lvl5pPr>
          <a:lvl6pPr marL="1428750" indent="-285750" algn="l">
            <a:defRPr sz="5000"/>
          </a:lvl6pPr>
          <a:lvl7pPr marL="1714500" indent="-285750" algn="l">
            <a:defRPr sz="5000"/>
          </a:lvl7pPr>
          <a:lvl8pPr marL="2000250" indent="-285750" algn="l">
            <a:defRPr sz="5000"/>
          </a:lvl8pPr>
          <a:lvl9pPr marL="2286000" indent="-285750" algn="l">
            <a:defRPr sz="5000"/>
          </a:lvl9pPr>
        </a:lstStyle>
        <a:p>
          <a:pPr lvl="0">
            <a:lnSpc>
              <a:spcPct val="100000"/>
            </a:lnSpc>
            <a:spcBef>
              <a:spcPct val="0"/>
            </a:spcBef>
            <a:spcAft>
              <a:spcPct val="35000"/>
            </a:spcAft>
          </a:pPr>
          <a:r>
            <a:rPr lang="en-US" sz="2400" dirty="0" err="1">
              <a:solidFill>
                <a:schemeClr val="bg1"/>
              </a:solidFill>
              <a:latin typeface="Arial" panose="020B0604020202020204" pitchFamily="34" charset="0"/>
              <a:cs typeface="Arial" panose="020B0604020202020204" pitchFamily="34" charset="0"/>
              <a:sym typeface="Monotype Sorts" pitchFamily="2" charset="2"/>
            </a:rPr>
            <a:t>Có</a:t>
          </a:r>
          <a:r>
            <a:rPr lang="en-US" sz="2400" dirty="0">
              <a:solidFill>
                <a:schemeClr val="bg1"/>
              </a:solidFill>
              <a:latin typeface="Arial" panose="020B0604020202020204" pitchFamily="34" charset="0"/>
              <a:cs typeface="Arial" panose="020B0604020202020204" pitchFamily="34" charset="0"/>
              <a:sym typeface="Monotype Sorts" pitchFamily="2" charset="2"/>
            </a:rPr>
            <a:t> </a:t>
          </a:r>
          <a:r>
            <a:rPr lang="en-US" sz="2400" dirty="0" err="1">
              <a:solidFill>
                <a:schemeClr val="bg1"/>
              </a:solidFill>
              <a:latin typeface="Arial" panose="020B0604020202020204" pitchFamily="34" charset="0"/>
              <a:cs typeface="Arial" panose="020B0604020202020204" pitchFamily="34" charset="0"/>
              <a:sym typeface="Monotype Sorts" pitchFamily="2" charset="2"/>
            </a:rPr>
            <a:t>cơ</a:t>
          </a:r>
          <a:r>
            <a:rPr lang="en-US" sz="2400" dirty="0">
              <a:solidFill>
                <a:schemeClr val="bg1"/>
              </a:solidFill>
              <a:latin typeface="Arial" panose="020B0604020202020204" pitchFamily="34" charset="0"/>
              <a:cs typeface="Arial" panose="020B0604020202020204" pitchFamily="34" charset="0"/>
              <a:sym typeface="Monotype Sorts" pitchFamily="2" charset="2"/>
            </a:rPr>
            <a:t> </a:t>
          </a:r>
          <a:r>
            <a:rPr lang="en-US" sz="2400" dirty="0" err="1">
              <a:solidFill>
                <a:schemeClr val="bg1"/>
              </a:solidFill>
              <a:latin typeface="Arial" panose="020B0604020202020204" pitchFamily="34" charset="0"/>
              <a:cs typeface="Arial" panose="020B0604020202020204" pitchFamily="34" charset="0"/>
              <a:sym typeface="Monotype Sorts" pitchFamily="2" charset="2"/>
            </a:rPr>
            <a:t>cấu</a:t>
          </a:r>
          <a:r>
            <a:rPr lang="en-US" sz="2400" dirty="0">
              <a:solidFill>
                <a:schemeClr val="bg1"/>
              </a:solidFill>
              <a:latin typeface="Arial" panose="020B0604020202020204" pitchFamily="34" charset="0"/>
              <a:cs typeface="Arial" panose="020B0604020202020204" pitchFamily="34" charset="0"/>
              <a:sym typeface="Monotype Sorts" pitchFamily="2" charset="2"/>
            </a:rPr>
            <a:t> </a:t>
          </a:r>
          <a:r>
            <a:rPr lang="en-US" sz="2400" dirty="0" err="1">
              <a:solidFill>
                <a:schemeClr val="bg1"/>
              </a:solidFill>
              <a:latin typeface="Arial" panose="020B0604020202020204" pitchFamily="34" charset="0"/>
              <a:cs typeface="Arial" panose="020B0604020202020204" pitchFamily="34" charset="0"/>
              <a:sym typeface="Monotype Sorts" pitchFamily="2" charset="2"/>
            </a:rPr>
            <a:t>tổ</a:t>
          </a:r>
          <a:r>
            <a:rPr lang="en-US" sz="2400" dirty="0">
              <a:solidFill>
                <a:schemeClr val="bg1"/>
              </a:solidFill>
              <a:latin typeface="Arial" panose="020B0604020202020204" pitchFamily="34" charset="0"/>
              <a:cs typeface="Arial" panose="020B0604020202020204" pitchFamily="34" charset="0"/>
              <a:sym typeface="Monotype Sorts" pitchFamily="2" charset="2"/>
            </a:rPr>
            <a:t> </a:t>
          </a:r>
          <a:r>
            <a:rPr lang="en-US" sz="2400" dirty="0" err="1">
              <a:solidFill>
                <a:schemeClr val="bg1"/>
              </a:solidFill>
              <a:latin typeface="Arial" panose="020B0604020202020204" pitchFamily="34" charset="0"/>
              <a:cs typeface="Arial" panose="020B0604020202020204" pitchFamily="34" charset="0"/>
              <a:sym typeface="Monotype Sorts" pitchFamily="2" charset="2"/>
            </a:rPr>
            <a:t>chức</a:t>
          </a:r>
          <a:r>
            <a:rPr lang="en-US" sz="2400" dirty="0">
              <a:solidFill>
                <a:schemeClr val="bg1"/>
              </a:solidFill>
              <a:latin typeface="Arial" panose="020B0604020202020204" pitchFamily="34" charset="0"/>
              <a:cs typeface="Arial" panose="020B0604020202020204" pitchFamily="34" charset="0"/>
              <a:sym typeface="Monotype Sorts" pitchFamily="2" charset="2"/>
            </a:rPr>
            <a:t> </a:t>
          </a:r>
          <a:r>
            <a:rPr lang="en-US" sz="2400" dirty="0" err="1">
              <a:solidFill>
                <a:schemeClr val="bg1"/>
              </a:solidFill>
              <a:latin typeface="Arial" panose="020B0604020202020204" pitchFamily="34" charset="0"/>
              <a:cs typeface="Arial" panose="020B0604020202020204" pitchFamily="34" charset="0"/>
              <a:sym typeface="Monotype Sorts" pitchFamily="2" charset="2"/>
            </a:rPr>
            <a:t>chặt</a:t>
          </a:r>
          <a:r>
            <a:rPr lang="en-US" sz="2400" dirty="0">
              <a:solidFill>
                <a:schemeClr val="bg1"/>
              </a:solidFill>
              <a:latin typeface="Arial" panose="020B0604020202020204" pitchFamily="34" charset="0"/>
              <a:cs typeface="Arial" panose="020B0604020202020204" pitchFamily="34" charset="0"/>
              <a:sym typeface="Monotype Sorts" pitchFamily="2" charset="2"/>
            </a:rPr>
            <a:t> </a:t>
          </a:r>
          <a:r>
            <a:rPr lang="en-US" sz="2400" dirty="0" err="1">
              <a:solidFill>
                <a:schemeClr val="bg1"/>
              </a:solidFill>
              <a:latin typeface="Arial" panose="020B0604020202020204" pitchFamily="34" charset="0"/>
              <a:cs typeface="Arial" panose="020B0604020202020204" pitchFamily="34" charset="0"/>
              <a:sym typeface="Monotype Sorts" pitchFamily="2" charset="2"/>
            </a:rPr>
            <a:t>chẽ</a:t>
          </a:r>
          <a:endParaRPr lang="en-US" sz="2400" dirty="0">
            <a:solidFill>
              <a:schemeClr val="bg1"/>
            </a:solidFill>
            <a:latin typeface="Arial" panose="020B0604020202020204" pitchFamily="34" charset="0"/>
            <a:cs typeface="Arial" panose="020B0604020202020204" pitchFamily="34" charset="0"/>
          </a:endParaRPr>
        </a:p>
      </dsp:txBody>
      <dsp:txXfrm>
        <a:off x="556489" y="1307592"/>
        <a:ext cx="6644640" cy="1106424"/>
      </dsp:txXfrm>
    </dsp:sp>
    <dsp:sp modelId="{9F7BD27E-A825-4996-8206-A776C22C94B3}">
      <dsp:nvSpPr>
        <dsp:cNvPr id="5" name="Rounded Rectangle 4"/>
        <dsp:cNvSpPr/>
      </dsp:nvSpPr>
      <dsp:spPr bwMode="white">
        <a:xfrm>
          <a:off x="1104671" y="2615184"/>
          <a:ext cx="6644640" cy="1106424"/>
        </a:xfrm>
        <a:prstGeom prst="roundRect">
          <a:avLst>
            <a:gd name="adj" fmla="val 10000"/>
          </a:avLst>
        </a:prstGeom>
        <a:solidFill>
          <a:srgbClr val="FF3300"/>
        </a:solidFill>
        <a:sp3d contourW="19050" prstMaterial="metal">
          <a:bevelT w="88900" h="203200"/>
          <a:bevelB w="165100" h="254000"/>
        </a:sp3d>
      </dsp:spPr>
      <dsp:style>
        <a:lnRef idx="0">
          <a:schemeClr val="lt1"/>
        </a:lnRef>
        <a:fillRef idx="1">
          <a:schemeClr val="accent4"/>
        </a:fillRef>
        <a:effectRef idx="2">
          <a:scrgbClr r="0" g="0" b="0"/>
        </a:effectRef>
        <a:fontRef idx="minor">
          <a:schemeClr val="lt1"/>
        </a:fontRef>
      </dsp:style>
      <dsp:txBody>
        <a:bodyPr lIns="91439" tIns="91439" rIns="91439" bIns="91439" anchor="ctr"/>
        <a:lstStyle>
          <a:lvl1pPr algn="l">
            <a:defRPr sz="6500"/>
          </a:lvl1pPr>
          <a:lvl2pPr marL="285750" indent="-285750" algn="l">
            <a:defRPr sz="5000"/>
          </a:lvl2pPr>
          <a:lvl3pPr marL="571500" indent="-285750" algn="l">
            <a:defRPr sz="5000"/>
          </a:lvl3pPr>
          <a:lvl4pPr marL="857250" indent="-285750" algn="l">
            <a:defRPr sz="5000"/>
          </a:lvl4pPr>
          <a:lvl5pPr marL="1143000" indent="-285750" algn="l">
            <a:defRPr sz="5000"/>
          </a:lvl5pPr>
          <a:lvl6pPr marL="1428750" indent="-285750" algn="l">
            <a:defRPr sz="5000"/>
          </a:lvl6pPr>
          <a:lvl7pPr marL="1714500" indent="-285750" algn="l">
            <a:defRPr sz="5000"/>
          </a:lvl7pPr>
          <a:lvl8pPr marL="2000250" indent="-285750" algn="l">
            <a:defRPr sz="5000"/>
          </a:lvl8pPr>
          <a:lvl9pPr marL="2286000" indent="-285750" algn="l">
            <a:defRPr sz="5000"/>
          </a:lvl9pPr>
        </a:lstStyle>
        <a:p>
          <a:pPr lvl="0">
            <a:lnSpc>
              <a:spcPct val="100000"/>
            </a:lnSpc>
            <a:spcBef>
              <a:spcPct val="0"/>
            </a:spcBef>
            <a:spcAft>
              <a:spcPct val="35000"/>
            </a:spcAft>
          </a:pPr>
          <a:r>
            <a:rPr lang="en-US" sz="2400" i="0" u="none" dirty="0" err="1">
              <a:solidFill>
                <a:schemeClr val="bg1"/>
              </a:solidFill>
              <a:latin typeface="Arial" panose="020B0604020202020204" pitchFamily="34" charset="0"/>
              <a:cs typeface="Arial" panose="020B0604020202020204" pitchFamily="34" charset="0"/>
              <a:sym typeface="Monotype Sorts" pitchFamily="2" charset="2"/>
            </a:rPr>
            <a:t>Có</a:t>
          </a:r>
          <a:r>
            <a:rPr lang="en-US" sz="2400" i="0" u="none" dirty="0">
              <a:solidFill>
                <a:schemeClr val="bg1"/>
              </a:solidFill>
              <a:latin typeface="Arial" panose="020B0604020202020204" pitchFamily="34" charset="0"/>
              <a:cs typeface="Arial" panose="020B0604020202020204" pitchFamily="34" charset="0"/>
              <a:sym typeface="Monotype Sorts" pitchFamily="2" charset="2"/>
            </a:rPr>
            <a:t> </a:t>
          </a:r>
          <a:r>
            <a:rPr lang="en-US" sz="2400" i="0" u="none" dirty="0" err="1">
              <a:solidFill>
                <a:schemeClr val="bg1"/>
              </a:solidFill>
              <a:latin typeface="Arial" panose="020B0604020202020204" pitchFamily="34" charset="0"/>
              <a:cs typeface="Arial" panose="020B0604020202020204" pitchFamily="34" charset="0"/>
              <a:sym typeface="Monotype Sorts" pitchFamily="2" charset="2"/>
            </a:rPr>
            <a:t>tài</a:t>
          </a:r>
          <a:r>
            <a:rPr lang="en-US" sz="2400" i="0" u="none" dirty="0">
              <a:solidFill>
                <a:schemeClr val="bg1"/>
              </a:solidFill>
              <a:latin typeface="Arial" panose="020B0604020202020204" pitchFamily="34" charset="0"/>
              <a:cs typeface="Arial" panose="020B0604020202020204" pitchFamily="34" charset="0"/>
              <a:sym typeface="Monotype Sorts" pitchFamily="2" charset="2"/>
            </a:rPr>
            <a:t> </a:t>
          </a:r>
          <a:r>
            <a:rPr lang="en-US" sz="2400" i="0" u="none" dirty="0" err="1">
              <a:solidFill>
                <a:schemeClr val="bg1"/>
              </a:solidFill>
              <a:latin typeface="Arial" panose="020B0604020202020204" pitchFamily="34" charset="0"/>
              <a:cs typeface="Arial" panose="020B0604020202020204" pitchFamily="34" charset="0"/>
              <a:sym typeface="Monotype Sorts" pitchFamily="2" charset="2"/>
            </a:rPr>
            <a:t>sản</a:t>
          </a:r>
          <a:r>
            <a:rPr lang="en-US" sz="2400" i="0" u="none" dirty="0">
              <a:solidFill>
                <a:schemeClr val="bg1"/>
              </a:solidFill>
              <a:latin typeface="Arial" panose="020B0604020202020204" pitchFamily="34" charset="0"/>
              <a:cs typeface="Arial" panose="020B0604020202020204" pitchFamily="34" charset="0"/>
              <a:sym typeface="Monotype Sorts" pitchFamily="2" charset="2"/>
            </a:rPr>
            <a:t> </a:t>
          </a:r>
          <a:r>
            <a:rPr lang="en-US" sz="2400" i="0" u="none" dirty="0" err="1">
              <a:solidFill>
                <a:schemeClr val="bg1"/>
              </a:solidFill>
              <a:latin typeface="Arial" panose="020B0604020202020204" pitchFamily="34" charset="0"/>
              <a:cs typeface="Arial" panose="020B0604020202020204" pitchFamily="34" charset="0"/>
              <a:sym typeface="Monotype Sorts" pitchFamily="2" charset="2"/>
            </a:rPr>
            <a:t>độc</a:t>
          </a:r>
          <a:r>
            <a:rPr lang="en-US" sz="2400" i="0" u="none" dirty="0">
              <a:solidFill>
                <a:schemeClr val="bg1"/>
              </a:solidFill>
              <a:latin typeface="Arial" panose="020B0604020202020204" pitchFamily="34" charset="0"/>
              <a:cs typeface="Arial" panose="020B0604020202020204" pitchFamily="34" charset="0"/>
              <a:sym typeface="Monotype Sorts" pitchFamily="2" charset="2"/>
            </a:rPr>
            <a:t> </a:t>
          </a:r>
          <a:r>
            <a:rPr lang="en-US" sz="2400" i="0" u="none" dirty="0" err="1">
              <a:solidFill>
                <a:schemeClr val="bg1"/>
              </a:solidFill>
              <a:latin typeface="Arial" panose="020B0604020202020204" pitchFamily="34" charset="0"/>
              <a:cs typeface="Arial" panose="020B0604020202020204" pitchFamily="34" charset="0"/>
              <a:sym typeface="Monotype Sorts" pitchFamily="2" charset="2"/>
            </a:rPr>
            <a:t>lập</a:t>
          </a:r>
          <a:r>
            <a:rPr lang="en-US" sz="2400" i="0" u="none" dirty="0">
              <a:solidFill>
                <a:schemeClr val="bg1"/>
              </a:solidFill>
              <a:latin typeface="Arial" panose="020B0604020202020204" pitchFamily="34" charset="0"/>
              <a:cs typeface="Arial" panose="020B0604020202020204" pitchFamily="34" charset="0"/>
              <a:sym typeface="Monotype Sorts" pitchFamily="2" charset="2"/>
            </a:rPr>
            <a:t>, </a:t>
          </a:r>
          <a:r>
            <a:rPr lang="en-US" sz="2400" i="0" u="none" dirty="0" err="1">
              <a:solidFill>
                <a:schemeClr val="bg1"/>
              </a:solidFill>
              <a:latin typeface="Arial" panose="020B0604020202020204" pitchFamily="34" charset="0"/>
              <a:cs typeface="Arial" panose="020B0604020202020204" pitchFamily="34" charset="0"/>
              <a:sym typeface="Monotype Sorts" pitchFamily="2" charset="2"/>
            </a:rPr>
            <a:t>chịu</a:t>
          </a:r>
          <a:r>
            <a:rPr lang="en-US" sz="2400" i="0" u="none" dirty="0">
              <a:solidFill>
                <a:schemeClr val="bg1"/>
              </a:solidFill>
              <a:latin typeface="Arial" panose="020B0604020202020204" pitchFamily="34" charset="0"/>
              <a:cs typeface="Arial" panose="020B0604020202020204" pitchFamily="34" charset="0"/>
              <a:sym typeface="Monotype Sorts" pitchFamily="2" charset="2"/>
            </a:rPr>
            <a:t> </a:t>
          </a:r>
          <a:r>
            <a:rPr lang="en-US" sz="2400" i="0" u="none" dirty="0" err="1">
              <a:solidFill>
                <a:schemeClr val="bg1"/>
              </a:solidFill>
              <a:latin typeface="Arial" panose="020B0604020202020204" pitchFamily="34" charset="0"/>
              <a:cs typeface="Arial" panose="020B0604020202020204" pitchFamily="34" charset="0"/>
              <a:sym typeface="Monotype Sorts" pitchFamily="2" charset="2"/>
            </a:rPr>
            <a:t>trách</a:t>
          </a:r>
          <a:r>
            <a:rPr lang="en-US" sz="2400" i="0" u="none" dirty="0">
              <a:solidFill>
                <a:schemeClr val="bg1"/>
              </a:solidFill>
              <a:latin typeface="Arial" panose="020B0604020202020204" pitchFamily="34" charset="0"/>
              <a:cs typeface="Arial" panose="020B0604020202020204" pitchFamily="34" charset="0"/>
              <a:sym typeface="Monotype Sorts" pitchFamily="2" charset="2"/>
            </a:rPr>
            <a:t> </a:t>
          </a:r>
          <a:r>
            <a:rPr lang="en-US" sz="2400" i="0" u="none" dirty="0" err="1">
              <a:solidFill>
                <a:schemeClr val="bg1"/>
              </a:solidFill>
              <a:latin typeface="Arial" panose="020B0604020202020204" pitchFamily="34" charset="0"/>
              <a:cs typeface="Arial" panose="020B0604020202020204" pitchFamily="34" charset="0"/>
              <a:sym typeface="Monotype Sorts" pitchFamily="2" charset="2"/>
            </a:rPr>
            <a:t>nhiệm</a:t>
          </a:r>
          <a:r>
            <a:rPr lang="en-US" sz="2400" i="0" u="none" dirty="0">
              <a:solidFill>
                <a:schemeClr val="bg1"/>
              </a:solidFill>
              <a:latin typeface="Arial" panose="020B0604020202020204" pitchFamily="34" charset="0"/>
              <a:cs typeface="Arial" panose="020B0604020202020204" pitchFamily="34" charset="0"/>
              <a:sym typeface="Monotype Sorts" pitchFamily="2" charset="2"/>
            </a:rPr>
            <a:t> </a:t>
          </a:r>
          <a:r>
            <a:rPr lang="en-US" sz="2400" i="0" u="none" dirty="0" err="1">
              <a:solidFill>
                <a:schemeClr val="bg1"/>
              </a:solidFill>
              <a:latin typeface="Arial" panose="020B0604020202020204" pitchFamily="34" charset="0"/>
              <a:cs typeface="Arial" panose="020B0604020202020204" pitchFamily="34" charset="0"/>
              <a:sym typeface="Monotype Sorts" pitchFamily="2" charset="2"/>
            </a:rPr>
            <a:t>bằng</a:t>
          </a:r>
          <a:r>
            <a:rPr lang="en-US" sz="2400" i="0" u="none" dirty="0">
              <a:solidFill>
                <a:schemeClr val="bg1"/>
              </a:solidFill>
              <a:latin typeface="Arial" panose="020B0604020202020204" pitchFamily="34" charset="0"/>
              <a:cs typeface="Arial" panose="020B0604020202020204" pitchFamily="34" charset="0"/>
              <a:sym typeface="Monotype Sorts" pitchFamily="2" charset="2"/>
            </a:rPr>
            <a:t> </a:t>
          </a:r>
          <a:r>
            <a:rPr lang="en-US" sz="2400" i="0" u="none" dirty="0" err="1">
              <a:solidFill>
                <a:schemeClr val="bg1"/>
              </a:solidFill>
              <a:latin typeface="Arial" panose="020B0604020202020204" pitchFamily="34" charset="0"/>
              <a:cs typeface="Arial" panose="020B0604020202020204" pitchFamily="34" charset="0"/>
              <a:sym typeface="Monotype Sorts" pitchFamily="2" charset="2"/>
            </a:rPr>
            <a:t>tài</a:t>
          </a:r>
          <a:r>
            <a:rPr lang="en-US" sz="2400" i="0" u="none" dirty="0">
              <a:solidFill>
                <a:schemeClr val="bg1"/>
              </a:solidFill>
              <a:latin typeface="Arial" panose="020B0604020202020204" pitchFamily="34" charset="0"/>
              <a:cs typeface="Arial" panose="020B0604020202020204" pitchFamily="34" charset="0"/>
              <a:sym typeface="Monotype Sorts" pitchFamily="2" charset="2"/>
            </a:rPr>
            <a:t> </a:t>
          </a:r>
          <a:r>
            <a:rPr lang="en-US" sz="2400" i="0" u="none" dirty="0" err="1">
              <a:solidFill>
                <a:schemeClr val="bg1"/>
              </a:solidFill>
              <a:latin typeface="Arial" panose="020B0604020202020204" pitchFamily="34" charset="0"/>
              <a:cs typeface="Arial" panose="020B0604020202020204" pitchFamily="34" charset="0"/>
              <a:sym typeface="Monotype Sorts" pitchFamily="2" charset="2"/>
            </a:rPr>
            <a:t>sản</a:t>
          </a:r>
          <a:r>
            <a:rPr lang="en-US" sz="2400" i="0" u="none" dirty="0">
              <a:solidFill>
                <a:schemeClr val="bg1"/>
              </a:solidFill>
              <a:latin typeface="Arial" panose="020B0604020202020204" pitchFamily="34" charset="0"/>
              <a:cs typeface="Arial" panose="020B0604020202020204" pitchFamily="34" charset="0"/>
              <a:sym typeface="Monotype Sorts" pitchFamily="2" charset="2"/>
            </a:rPr>
            <a:t> </a:t>
          </a:r>
          <a:r>
            <a:rPr lang="en-US" sz="2400" i="0" u="none" dirty="0" err="1">
              <a:solidFill>
                <a:schemeClr val="bg1"/>
              </a:solidFill>
              <a:latin typeface="Arial" panose="020B0604020202020204" pitchFamily="34" charset="0"/>
              <a:cs typeface="Arial" panose="020B0604020202020204" pitchFamily="34" charset="0"/>
              <a:sym typeface="Monotype Sorts" pitchFamily="2" charset="2"/>
            </a:rPr>
            <a:t>đó</a:t>
          </a:r>
          <a:endParaRPr lang="en-US" sz="2400" i="0" u="none" dirty="0">
            <a:solidFill>
              <a:schemeClr val="bg1"/>
            </a:solidFill>
            <a:latin typeface="Arial" panose="020B0604020202020204" pitchFamily="34" charset="0"/>
            <a:cs typeface="Arial" panose="020B0604020202020204" pitchFamily="34" charset="0"/>
          </a:endParaRPr>
        </a:p>
      </dsp:txBody>
      <dsp:txXfrm>
        <a:off x="1104671" y="2615184"/>
        <a:ext cx="6644640" cy="1106424"/>
      </dsp:txXfrm>
    </dsp:sp>
    <dsp:sp modelId="{B24BBC25-0DAC-49EA-82A5-2C242521EF0A}">
      <dsp:nvSpPr>
        <dsp:cNvPr id="6" name="Rounded Rectangle 5"/>
        <dsp:cNvSpPr/>
      </dsp:nvSpPr>
      <dsp:spPr bwMode="white">
        <a:xfrm>
          <a:off x="1661160" y="3922776"/>
          <a:ext cx="6644640" cy="1106424"/>
        </a:xfrm>
        <a:prstGeom prst="roundRect">
          <a:avLst>
            <a:gd name="adj" fmla="val 10000"/>
          </a:avLst>
        </a:prstGeom>
        <a:solidFill>
          <a:srgbClr val="D60093"/>
        </a:solidFill>
        <a:sp3d contourW="19050" prstMaterial="metal">
          <a:bevelT w="88900" h="203200"/>
          <a:bevelB w="165100" h="254000"/>
        </a:sp3d>
      </dsp:spPr>
      <dsp:style>
        <a:lnRef idx="0">
          <a:schemeClr val="lt1"/>
        </a:lnRef>
        <a:fillRef idx="1">
          <a:schemeClr val="accent5"/>
        </a:fillRef>
        <a:effectRef idx="2">
          <a:scrgbClr r="0" g="0" b="0"/>
        </a:effectRef>
        <a:fontRef idx="minor">
          <a:schemeClr val="lt1"/>
        </a:fontRef>
      </dsp:style>
      <dsp:txBody>
        <a:bodyPr lIns="91439" tIns="91439" rIns="91439" bIns="91439" anchor="ctr"/>
        <a:lstStyle>
          <a:lvl1pPr algn="l">
            <a:defRPr sz="6500"/>
          </a:lvl1pPr>
          <a:lvl2pPr marL="285750" indent="-285750" algn="l">
            <a:defRPr sz="5000"/>
          </a:lvl2pPr>
          <a:lvl3pPr marL="571500" indent="-285750" algn="l">
            <a:defRPr sz="5000"/>
          </a:lvl3pPr>
          <a:lvl4pPr marL="857250" indent="-285750" algn="l">
            <a:defRPr sz="5000"/>
          </a:lvl4pPr>
          <a:lvl5pPr marL="1143000" indent="-285750" algn="l">
            <a:defRPr sz="5000"/>
          </a:lvl5pPr>
          <a:lvl6pPr marL="1428750" indent="-285750" algn="l">
            <a:defRPr sz="5000"/>
          </a:lvl6pPr>
          <a:lvl7pPr marL="1714500" indent="-285750" algn="l">
            <a:defRPr sz="5000"/>
          </a:lvl7pPr>
          <a:lvl8pPr marL="2000250" indent="-285750" algn="l">
            <a:defRPr sz="5000"/>
          </a:lvl8pPr>
          <a:lvl9pPr marL="2286000" indent="-285750" algn="l">
            <a:defRPr sz="5000"/>
          </a:lvl9pPr>
        </a:lstStyle>
        <a:p>
          <a:pPr lvl="0">
            <a:lnSpc>
              <a:spcPct val="100000"/>
            </a:lnSpc>
            <a:spcBef>
              <a:spcPct val="0"/>
            </a:spcBef>
            <a:spcAft>
              <a:spcPct val="35000"/>
            </a:spcAft>
          </a:pPr>
          <a:r>
            <a:rPr lang="en-US" sz="2400" dirty="0" err="1">
              <a:solidFill>
                <a:schemeClr val="bg1"/>
              </a:solidFill>
              <a:latin typeface="Arial" panose="020B0604020202020204" pitchFamily="34" charset="0"/>
              <a:cs typeface="Arial" panose="020B0604020202020204" pitchFamily="34" charset="0"/>
              <a:sym typeface="Monotype Sorts" pitchFamily="2" charset="2"/>
            </a:rPr>
            <a:t>Nhân</a:t>
          </a:r>
          <a:r>
            <a:rPr lang="en-US" sz="2400" dirty="0">
              <a:solidFill>
                <a:schemeClr val="bg1"/>
              </a:solidFill>
              <a:latin typeface="Arial" panose="020B0604020202020204" pitchFamily="34" charset="0"/>
              <a:cs typeface="Arial" panose="020B0604020202020204" pitchFamily="34" charset="0"/>
              <a:sym typeface="Monotype Sorts" pitchFamily="2" charset="2"/>
            </a:rPr>
            <a:t> </a:t>
          </a:r>
          <a:r>
            <a:rPr lang="en-US" sz="2400" dirty="0" err="1">
              <a:solidFill>
                <a:schemeClr val="bg1"/>
              </a:solidFill>
              <a:latin typeface="Arial" panose="020B0604020202020204" pitchFamily="34" charset="0"/>
              <a:cs typeface="Arial" panose="020B0604020202020204" pitchFamily="34" charset="0"/>
              <a:sym typeface="Monotype Sorts" pitchFamily="2" charset="2"/>
            </a:rPr>
            <a:t>danh</a:t>
          </a:r>
          <a:r>
            <a:rPr lang="en-US" sz="2400" dirty="0">
              <a:solidFill>
                <a:schemeClr val="bg1"/>
              </a:solidFill>
              <a:latin typeface="Arial" panose="020B0604020202020204" pitchFamily="34" charset="0"/>
              <a:cs typeface="Arial" panose="020B0604020202020204" pitchFamily="34" charset="0"/>
              <a:sym typeface="Monotype Sorts" pitchFamily="2" charset="2"/>
            </a:rPr>
            <a:t> </a:t>
          </a:r>
          <a:r>
            <a:rPr lang="en-US" sz="2400" dirty="0" err="1">
              <a:solidFill>
                <a:schemeClr val="bg1"/>
              </a:solidFill>
              <a:latin typeface="Arial" panose="020B0604020202020204" pitchFamily="34" charset="0"/>
              <a:cs typeface="Arial" panose="020B0604020202020204" pitchFamily="34" charset="0"/>
              <a:sym typeface="Monotype Sorts" pitchFamily="2" charset="2"/>
            </a:rPr>
            <a:t>mình</a:t>
          </a:r>
          <a:r>
            <a:rPr lang="en-US" sz="2400" dirty="0">
              <a:solidFill>
                <a:schemeClr val="bg1"/>
              </a:solidFill>
              <a:latin typeface="Arial" panose="020B0604020202020204" pitchFamily="34" charset="0"/>
              <a:cs typeface="Arial" panose="020B0604020202020204" pitchFamily="34" charset="0"/>
              <a:sym typeface="Monotype Sorts" pitchFamily="2" charset="2"/>
            </a:rPr>
            <a:t> </a:t>
          </a:r>
          <a:r>
            <a:rPr lang="en-US" sz="2400" dirty="0" err="1">
              <a:solidFill>
                <a:schemeClr val="bg1"/>
              </a:solidFill>
              <a:latin typeface="Arial" panose="020B0604020202020204" pitchFamily="34" charset="0"/>
              <a:cs typeface="Arial" panose="020B0604020202020204" pitchFamily="34" charset="0"/>
              <a:sym typeface="Monotype Sorts" pitchFamily="2" charset="2"/>
            </a:rPr>
            <a:t>tham</a:t>
          </a:r>
          <a:r>
            <a:rPr lang="en-US" sz="2400" dirty="0">
              <a:solidFill>
                <a:schemeClr val="bg1"/>
              </a:solidFill>
              <a:latin typeface="Arial" panose="020B0604020202020204" pitchFamily="34" charset="0"/>
              <a:cs typeface="Arial" panose="020B0604020202020204" pitchFamily="34" charset="0"/>
              <a:sym typeface="Monotype Sorts" pitchFamily="2" charset="2"/>
            </a:rPr>
            <a:t> </a:t>
          </a:r>
          <a:r>
            <a:rPr lang="en-US" sz="2400" dirty="0" err="1">
              <a:solidFill>
                <a:schemeClr val="bg1"/>
              </a:solidFill>
              <a:latin typeface="Arial" panose="020B0604020202020204" pitchFamily="34" charset="0"/>
              <a:cs typeface="Arial" panose="020B0604020202020204" pitchFamily="34" charset="0"/>
              <a:sym typeface="Monotype Sorts" pitchFamily="2" charset="2"/>
            </a:rPr>
            <a:t>gia</a:t>
          </a:r>
          <a:r>
            <a:rPr lang="en-US" sz="2400" dirty="0">
              <a:solidFill>
                <a:schemeClr val="bg1"/>
              </a:solidFill>
              <a:latin typeface="Arial" panose="020B0604020202020204" pitchFamily="34" charset="0"/>
              <a:cs typeface="Arial" panose="020B0604020202020204" pitchFamily="34" charset="0"/>
              <a:sym typeface="Monotype Sorts" pitchFamily="2" charset="2"/>
            </a:rPr>
            <a:t> </a:t>
          </a:r>
          <a:r>
            <a:rPr lang="en-US" sz="2400" dirty="0" err="1">
              <a:solidFill>
                <a:schemeClr val="bg1"/>
              </a:solidFill>
              <a:latin typeface="Arial" panose="020B0604020202020204" pitchFamily="34" charset="0"/>
              <a:cs typeface="Arial" panose="020B0604020202020204" pitchFamily="34" charset="0"/>
              <a:sym typeface="Monotype Sorts" pitchFamily="2" charset="2"/>
            </a:rPr>
            <a:t>các</a:t>
          </a:r>
          <a:r>
            <a:rPr lang="en-US" sz="2400" dirty="0">
              <a:solidFill>
                <a:schemeClr val="bg1"/>
              </a:solidFill>
              <a:latin typeface="Arial" panose="020B0604020202020204" pitchFamily="34" charset="0"/>
              <a:cs typeface="Arial" panose="020B0604020202020204" pitchFamily="34" charset="0"/>
              <a:sym typeface="Monotype Sorts" pitchFamily="2" charset="2"/>
            </a:rPr>
            <a:t> QHPL </a:t>
          </a:r>
          <a:r>
            <a:rPr lang="en-US" sz="2400" dirty="0" err="1">
              <a:solidFill>
                <a:schemeClr val="bg1"/>
              </a:solidFill>
              <a:latin typeface="Arial" panose="020B0604020202020204" pitchFamily="34" charset="0"/>
              <a:cs typeface="Arial" panose="020B0604020202020204" pitchFamily="34" charset="0"/>
              <a:sym typeface="Monotype Sorts" pitchFamily="2" charset="2"/>
            </a:rPr>
            <a:t>một</a:t>
          </a:r>
          <a:r>
            <a:rPr lang="en-US" sz="2400" dirty="0">
              <a:solidFill>
                <a:schemeClr val="bg1"/>
              </a:solidFill>
              <a:latin typeface="Arial" panose="020B0604020202020204" pitchFamily="34" charset="0"/>
              <a:cs typeface="Arial" panose="020B0604020202020204" pitchFamily="34" charset="0"/>
              <a:sym typeface="Monotype Sorts" pitchFamily="2" charset="2"/>
            </a:rPr>
            <a:t> </a:t>
          </a:r>
          <a:r>
            <a:rPr lang="en-US" sz="2400" dirty="0" err="1">
              <a:solidFill>
                <a:schemeClr val="bg1"/>
              </a:solidFill>
              <a:latin typeface="Arial" panose="020B0604020202020204" pitchFamily="34" charset="0"/>
              <a:cs typeface="Arial" panose="020B0604020202020204" pitchFamily="34" charset="0"/>
              <a:sym typeface="Monotype Sorts" pitchFamily="2" charset="2"/>
            </a:rPr>
            <a:t>cách</a:t>
          </a:r>
          <a:r>
            <a:rPr lang="en-US" sz="2400" dirty="0">
              <a:solidFill>
                <a:schemeClr val="bg1"/>
              </a:solidFill>
              <a:latin typeface="Arial" panose="020B0604020202020204" pitchFamily="34" charset="0"/>
              <a:cs typeface="Arial" panose="020B0604020202020204" pitchFamily="34" charset="0"/>
              <a:sym typeface="Monotype Sorts" pitchFamily="2" charset="2"/>
            </a:rPr>
            <a:t> </a:t>
          </a:r>
          <a:r>
            <a:rPr lang="en-US" sz="2400" dirty="0" err="1">
              <a:solidFill>
                <a:schemeClr val="bg1"/>
              </a:solidFill>
              <a:latin typeface="Arial" panose="020B0604020202020204" pitchFamily="34" charset="0"/>
              <a:cs typeface="Arial" panose="020B0604020202020204" pitchFamily="34" charset="0"/>
              <a:sym typeface="Monotype Sorts" pitchFamily="2" charset="2"/>
            </a:rPr>
            <a:t>độc</a:t>
          </a:r>
          <a:r>
            <a:rPr lang="en-US" sz="2400" dirty="0">
              <a:solidFill>
                <a:schemeClr val="bg1"/>
              </a:solidFill>
              <a:latin typeface="Arial" panose="020B0604020202020204" pitchFamily="34" charset="0"/>
              <a:cs typeface="Arial" panose="020B0604020202020204" pitchFamily="34" charset="0"/>
              <a:sym typeface="Monotype Sorts" pitchFamily="2" charset="2"/>
            </a:rPr>
            <a:t> </a:t>
          </a:r>
          <a:r>
            <a:rPr lang="en-US" sz="2400" dirty="0" err="1">
              <a:solidFill>
                <a:schemeClr val="bg1"/>
              </a:solidFill>
              <a:latin typeface="Arial" panose="020B0604020202020204" pitchFamily="34" charset="0"/>
              <a:cs typeface="Arial" panose="020B0604020202020204" pitchFamily="34" charset="0"/>
              <a:sym typeface="Monotype Sorts" pitchFamily="2" charset="2"/>
            </a:rPr>
            <a:t>lập</a:t>
          </a:r>
          <a:r>
            <a:rPr lang="en-US" sz="2400" dirty="0">
              <a:solidFill>
                <a:schemeClr val="bg1"/>
              </a:solidFill>
              <a:latin typeface="Arial" panose="020B0604020202020204" pitchFamily="34" charset="0"/>
              <a:cs typeface="Arial" panose="020B0604020202020204" pitchFamily="34" charset="0"/>
              <a:sym typeface="Monotype Sorts" pitchFamily="2" charset="2"/>
            </a:rPr>
            <a:t> </a:t>
          </a:r>
          <a:endParaRPr lang="en-US" sz="2400" dirty="0">
            <a:solidFill>
              <a:schemeClr val="bg1"/>
            </a:solidFill>
            <a:latin typeface="Arial" panose="020B0604020202020204" pitchFamily="34" charset="0"/>
            <a:cs typeface="Arial" panose="020B0604020202020204" pitchFamily="34" charset="0"/>
          </a:endParaRPr>
        </a:p>
      </dsp:txBody>
      <dsp:txXfrm>
        <a:off x="1661160" y="3922776"/>
        <a:ext cx="6644640" cy="1106424"/>
      </dsp:txXfrm>
    </dsp:sp>
    <dsp:sp modelId="{81F9560B-0ED7-4119-A549-B4EF008D11E5}">
      <dsp:nvSpPr>
        <dsp:cNvPr id="7" name="Down Arrow 6"/>
        <dsp:cNvSpPr/>
      </dsp:nvSpPr>
      <dsp:spPr bwMode="white">
        <a:xfrm>
          <a:off x="5925464" y="847420"/>
          <a:ext cx="719176" cy="719176"/>
        </a:xfrm>
        <a:prstGeom prst="downArrow">
          <a:avLst>
            <a:gd name="adj1" fmla="val 55000"/>
            <a:gd name="adj2" fmla="val 45000"/>
          </a:avLst>
        </a:prstGeom>
        <a:sp3d z="300000" contourW="19050" prstMaterial="metal">
          <a:bevelT w="88900" h="203200"/>
          <a:bevelB w="165100" h="254000"/>
        </a:sp3d>
      </dsp:spPr>
      <dsp:style>
        <a:lnRef idx="0">
          <a:schemeClr val="accent2">
            <a:tint val="40000"/>
            <a:alpha val="90000"/>
          </a:schemeClr>
        </a:lnRef>
        <a:fillRef idx="1">
          <a:schemeClr val="accent2">
            <a:tint val="40000"/>
            <a:alpha val="90000"/>
          </a:schemeClr>
        </a:fillRef>
        <a:effectRef idx="0">
          <a:scrgbClr r="0" g="0" b="0"/>
        </a:effectRef>
        <a:fontRef idx="minor"/>
      </dsp:style>
      <dsp:txBody>
        <a:bodyPr anchor="ctr"/>
        <a:lstStyle>
          <a:lvl1pPr algn="ctr"/>
          <a:lvl2pPr algn="ctr"/>
          <a:lvl3pPr algn="ctr"/>
          <a:lvl4pPr algn="ctr"/>
          <a:lvl5pPr algn="ctr"/>
          <a:lvl6pPr algn="ctr"/>
          <a:lvl7pPr algn="ctr"/>
          <a:lvl8pPr algn="ctr"/>
          <a:lvl9pPr algn="ctr"/>
        </a:lstStyle>
        <a:p>
          <a:pPr lvl="0">
            <a:lnSpc>
              <a:spcPct val="100000"/>
            </a:lnSpc>
            <a:spcBef>
              <a:spcPct val="0"/>
            </a:spcBef>
            <a:spcAft>
              <a:spcPct val="35000"/>
            </a:spcAft>
          </a:pPr>
          <a:endParaRPr lang="en-US" sz="2400">
            <a:solidFill>
              <a:schemeClr val="bg1"/>
            </a:solidFill>
            <a:latin typeface="Arial" panose="020B0604020202020204" pitchFamily="34" charset="0"/>
            <a:cs typeface="Arial" panose="020B0604020202020204" pitchFamily="34" charset="0"/>
          </a:endParaRPr>
        </a:p>
      </dsp:txBody>
      <dsp:txXfrm>
        <a:off x="5925464" y="847420"/>
        <a:ext cx="719176" cy="719176"/>
      </dsp:txXfrm>
    </dsp:sp>
    <dsp:sp modelId="{512FEEFA-7C36-4C3C-9443-85B53B6FA594}">
      <dsp:nvSpPr>
        <dsp:cNvPr id="8" name="Down Arrow 7"/>
        <dsp:cNvSpPr/>
      </dsp:nvSpPr>
      <dsp:spPr bwMode="white">
        <a:xfrm>
          <a:off x="6481952" y="2155012"/>
          <a:ext cx="719176" cy="719176"/>
        </a:xfrm>
        <a:prstGeom prst="downArrow">
          <a:avLst>
            <a:gd name="adj1" fmla="val 55000"/>
            <a:gd name="adj2" fmla="val 45000"/>
          </a:avLst>
        </a:prstGeom>
        <a:sp3d z="300000" contourW="19050" prstMaterial="metal">
          <a:bevelT w="88900" h="203200"/>
          <a:bevelB w="165100" h="254000"/>
        </a:sp3d>
      </dsp:spPr>
      <dsp:style>
        <a:lnRef idx="0">
          <a:schemeClr val="accent3">
            <a:tint val="40000"/>
            <a:alpha val="90000"/>
          </a:schemeClr>
        </a:lnRef>
        <a:fillRef idx="1">
          <a:schemeClr val="accent3">
            <a:tint val="40000"/>
            <a:alpha val="90000"/>
          </a:schemeClr>
        </a:fillRef>
        <a:effectRef idx="0">
          <a:scrgbClr r="0" g="0" b="0"/>
        </a:effectRef>
        <a:fontRef idx="minor"/>
      </dsp:style>
      <dsp:txBody>
        <a:bodyPr anchor="ctr"/>
        <a:lstStyle>
          <a:lvl1pPr algn="ctr"/>
          <a:lvl2pPr algn="ctr"/>
          <a:lvl3pPr algn="ctr"/>
          <a:lvl4pPr algn="ctr"/>
          <a:lvl5pPr algn="ctr"/>
          <a:lvl6pPr algn="ctr"/>
          <a:lvl7pPr algn="ctr"/>
          <a:lvl8pPr algn="ctr"/>
          <a:lvl9pPr algn="ctr"/>
        </a:lstStyle>
        <a:p>
          <a:pPr lvl="0">
            <a:lnSpc>
              <a:spcPct val="100000"/>
            </a:lnSpc>
            <a:spcBef>
              <a:spcPct val="0"/>
            </a:spcBef>
            <a:spcAft>
              <a:spcPct val="35000"/>
            </a:spcAft>
          </a:pPr>
          <a:endParaRPr lang="en-US" sz="2400">
            <a:solidFill>
              <a:schemeClr val="bg1"/>
            </a:solidFill>
            <a:latin typeface="Arial" panose="020B0604020202020204" pitchFamily="34" charset="0"/>
            <a:cs typeface="Arial" panose="020B0604020202020204" pitchFamily="34" charset="0"/>
          </a:endParaRPr>
        </a:p>
      </dsp:txBody>
      <dsp:txXfrm>
        <a:off x="6481952" y="2155012"/>
        <a:ext cx="719176" cy="719176"/>
      </dsp:txXfrm>
    </dsp:sp>
    <dsp:sp modelId="{D470EFFC-EDA3-43DB-8656-C9822E658B60}">
      <dsp:nvSpPr>
        <dsp:cNvPr id="9" name="Down Arrow 8"/>
        <dsp:cNvSpPr/>
      </dsp:nvSpPr>
      <dsp:spPr bwMode="white">
        <a:xfrm>
          <a:off x="7030135" y="3462605"/>
          <a:ext cx="719176" cy="719176"/>
        </a:xfrm>
        <a:prstGeom prst="downArrow">
          <a:avLst>
            <a:gd name="adj1" fmla="val 55000"/>
            <a:gd name="adj2" fmla="val 45000"/>
          </a:avLst>
        </a:prstGeom>
        <a:sp3d z="300000" contourW="19050" prstMaterial="metal">
          <a:bevelT w="88900" h="203200"/>
          <a:bevelB w="165100" h="254000"/>
        </a:sp3d>
      </dsp:spPr>
      <dsp:style>
        <a:lnRef idx="0">
          <a:schemeClr val="accent4">
            <a:tint val="40000"/>
            <a:alpha val="90000"/>
          </a:schemeClr>
        </a:lnRef>
        <a:fillRef idx="1">
          <a:schemeClr val="accent4">
            <a:tint val="40000"/>
            <a:alpha val="90000"/>
          </a:schemeClr>
        </a:fillRef>
        <a:effectRef idx="0">
          <a:scrgbClr r="0" g="0" b="0"/>
        </a:effectRef>
        <a:fontRef idx="minor"/>
      </dsp:style>
      <dsp:txBody>
        <a:bodyPr anchor="ctr"/>
        <a:lstStyle>
          <a:lvl1pPr algn="ctr"/>
          <a:lvl2pPr algn="ctr"/>
          <a:lvl3pPr algn="ctr"/>
          <a:lvl4pPr algn="ctr"/>
          <a:lvl5pPr algn="ctr"/>
          <a:lvl6pPr algn="ctr"/>
          <a:lvl7pPr algn="ctr"/>
          <a:lvl8pPr algn="ctr"/>
          <a:lvl9pPr algn="ctr"/>
        </a:lstStyle>
        <a:p>
          <a:pPr lvl="0">
            <a:lnSpc>
              <a:spcPct val="100000"/>
            </a:lnSpc>
            <a:spcBef>
              <a:spcPct val="0"/>
            </a:spcBef>
            <a:spcAft>
              <a:spcPct val="35000"/>
            </a:spcAft>
          </a:pPr>
          <a:endParaRPr lang="en-US" sz="2400">
            <a:solidFill>
              <a:schemeClr val="bg1"/>
            </a:solidFill>
            <a:latin typeface="Arial" panose="020B0604020202020204" pitchFamily="34" charset="0"/>
            <a:cs typeface="Arial" panose="020B0604020202020204" pitchFamily="34" charset="0"/>
          </a:endParaRPr>
        </a:p>
      </dsp:txBody>
      <dsp:txXfrm>
        <a:off x="7030135" y="3462605"/>
        <a:ext cx="719176" cy="719176"/>
      </dsp:txXfrm>
    </dsp:sp>
  </dsp:spTree>
</dsp:drawing>
</file>

<file path=ppt/diagrams/drawing12.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8534400" cy="5334000"/>
        <a:chOff x="0" y="0"/>
        <a:chExt cx="8534400" cy="5334000"/>
      </a:xfrm>
    </dsp:grpSpPr>
    <dsp:sp modelId="{C9698B89-F554-42A1-95CF-8FC563F7FD17}">
      <dsp:nvSpPr>
        <dsp:cNvPr id="3" name="Rectangles 2"/>
        <dsp:cNvSpPr/>
      </dsp:nvSpPr>
      <dsp:spPr bwMode="white">
        <a:xfrm>
          <a:off x="0" y="0"/>
          <a:ext cx="8534400" cy="1600200"/>
        </a:xfrm>
        <a:prstGeom prst="rect">
          <a:avLst/>
        </a:prstGeom>
        <a:sp3d contourW="12700" prstMaterial="flat">
          <a:bevelT w="100800" h="154000"/>
          <a:bevelB w="152400"/>
        </a:sp3d>
      </dsp:spPr>
      <dsp:style>
        <a:lnRef idx="2">
          <a:schemeClr val="accent5"/>
        </a:lnRef>
        <a:fillRef idx="1">
          <a:schemeClr val="lt1"/>
        </a:fillRef>
        <a:effectRef idx="0">
          <a:schemeClr val="accent5"/>
        </a:effectRef>
        <a:fontRef idx="minor">
          <a:schemeClr val="dk1"/>
        </a:fontRef>
      </dsp:style>
      <dsp:txBody>
        <a:bodyPr lIns="114300" tIns="114300" rIns="114300" bIns="114300" anchor="ctr"/>
        <a:lstStyle>
          <a:lvl1pPr algn="ctr">
            <a:defRPr sz="3000"/>
          </a:lvl1pPr>
          <a:lvl2pPr marL="228600" indent="-228600" algn="ctr">
            <a:defRPr sz="2300"/>
          </a:lvl2pPr>
          <a:lvl3pPr marL="457200" indent="-228600" algn="ctr">
            <a:defRPr sz="2300"/>
          </a:lvl3pPr>
          <a:lvl4pPr marL="685800" indent="-228600" algn="ctr">
            <a:defRPr sz="2300"/>
          </a:lvl4pPr>
          <a:lvl5pPr marL="914400" indent="-228600" algn="ctr">
            <a:defRPr sz="2300"/>
          </a:lvl5pPr>
          <a:lvl6pPr marL="1143000" indent="-228600" algn="ctr">
            <a:defRPr sz="2300"/>
          </a:lvl6pPr>
          <a:lvl7pPr marL="1371600" indent="-228600" algn="ctr">
            <a:defRPr sz="2300"/>
          </a:lvl7pPr>
          <a:lvl8pPr marL="1600200" indent="-228600" algn="ctr">
            <a:defRPr sz="2300"/>
          </a:lvl8pPr>
          <a:lvl9pPr marL="1828800" indent="-228600" algn="ctr">
            <a:defRPr sz="2300"/>
          </a:lvl9pPr>
        </a:lstStyle>
        <a:p>
          <a:pPr lvl="0">
            <a:lnSpc>
              <a:spcPct val="100000"/>
            </a:lnSpc>
            <a:spcBef>
              <a:spcPct val="0"/>
            </a:spcBef>
            <a:spcAft>
              <a:spcPct val="35000"/>
            </a:spcAft>
          </a:pPr>
          <a:r>
            <a:rPr lang="en-US" i="1" dirty="0" err="1">
              <a:solidFill>
                <a:srgbClr val="0000FF"/>
              </a:solidFill>
              <a:latin typeface="Arial" panose="020B0604020202020204" pitchFamily="34" charset="0"/>
              <a:cs typeface="Arial" panose="020B0604020202020204" pitchFamily="34" charset="0"/>
            </a:rPr>
            <a:t>Là</a:t>
          </a:r>
          <a:r>
            <a:rPr lang="en-US" i="1" dirty="0">
              <a:solidFill>
                <a:srgbClr val="0000FF"/>
              </a:solidFill>
              <a:latin typeface="Arial" panose="020B0604020202020204" pitchFamily="34" charset="0"/>
              <a:cs typeface="Arial" panose="020B0604020202020204" pitchFamily="34" charset="0"/>
            </a:rPr>
            <a:t> </a:t>
          </a:r>
          <a:r>
            <a:rPr lang="en-US" i="1" dirty="0" err="1">
              <a:solidFill>
                <a:srgbClr val="0000FF"/>
              </a:solidFill>
              <a:latin typeface="Arial" panose="020B0604020202020204" pitchFamily="34" charset="0"/>
              <a:cs typeface="Arial" panose="020B0604020202020204" pitchFamily="34" charset="0"/>
            </a:rPr>
            <a:t>khả</a:t>
          </a:r>
          <a:r>
            <a:rPr lang="en-US" i="1" dirty="0">
              <a:solidFill>
                <a:srgbClr val="0000FF"/>
              </a:solidFill>
              <a:latin typeface="Arial" panose="020B0604020202020204" pitchFamily="34" charset="0"/>
              <a:cs typeface="Arial" panose="020B0604020202020204" pitchFamily="34" charset="0"/>
            </a:rPr>
            <a:t> </a:t>
          </a:r>
          <a:r>
            <a:rPr lang="en-US" i="1" dirty="0" err="1">
              <a:solidFill>
                <a:srgbClr val="0000FF"/>
              </a:solidFill>
              <a:latin typeface="Arial" panose="020B0604020202020204" pitchFamily="34" charset="0"/>
              <a:cs typeface="Arial" panose="020B0604020202020204" pitchFamily="34" charset="0"/>
            </a:rPr>
            <a:t>năng</a:t>
          </a:r>
          <a:r>
            <a:rPr lang="en-US" i="1" dirty="0">
              <a:solidFill>
                <a:srgbClr val="0000FF"/>
              </a:solidFill>
              <a:latin typeface="Arial" panose="020B0604020202020204" pitchFamily="34" charset="0"/>
              <a:cs typeface="Arial" panose="020B0604020202020204" pitchFamily="34" charset="0"/>
            </a:rPr>
            <a:t> </a:t>
          </a:r>
          <a:r>
            <a:rPr lang="en-US" i="1" dirty="0" err="1">
              <a:solidFill>
                <a:srgbClr val="0000FF"/>
              </a:solidFill>
              <a:latin typeface="Arial" panose="020B0604020202020204" pitchFamily="34" charset="0"/>
              <a:cs typeface="Arial" panose="020B0604020202020204" pitchFamily="34" charset="0"/>
            </a:rPr>
            <a:t>xử</a:t>
          </a:r>
          <a:r>
            <a:rPr lang="en-US" i="1" dirty="0">
              <a:solidFill>
                <a:srgbClr val="0000FF"/>
              </a:solidFill>
              <a:latin typeface="Arial" panose="020B0604020202020204" pitchFamily="34" charset="0"/>
              <a:cs typeface="Arial" panose="020B0604020202020204" pitchFamily="34" charset="0"/>
            </a:rPr>
            <a:t> </a:t>
          </a:r>
          <a:r>
            <a:rPr lang="en-US" i="1" dirty="0" err="1">
              <a:solidFill>
                <a:srgbClr val="0000FF"/>
              </a:solidFill>
              <a:latin typeface="Arial" panose="020B0604020202020204" pitchFamily="34" charset="0"/>
              <a:cs typeface="Arial" panose="020B0604020202020204" pitchFamily="34" charset="0"/>
            </a:rPr>
            <a:t>sự</a:t>
          </a:r>
          <a:r>
            <a:rPr lang="en-US" i="1" dirty="0">
              <a:solidFill>
                <a:srgbClr val="0000FF"/>
              </a:solidFill>
              <a:latin typeface="Arial" panose="020B0604020202020204" pitchFamily="34" charset="0"/>
              <a:cs typeface="Arial" panose="020B0604020202020204" pitchFamily="34" charset="0"/>
            </a:rPr>
            <a:t> </a:t>
          </a:r>
          <a:r>
            <a:rPr lang="en-US" dirty="0" err="1">
              <a:solidFill>
                <a:srgbClr val="0000FF"/>
              </a:solidFill>
              <a:latin typeface="Arial" panose="020B0604020202020204" pitchFamily="34" charset="0"/>
              <a:cs typeface="Arial" panose="020B0604020202020204" pitchFamily="34" charset="0"/>
            </a:rPr>
            <a:t>của</a:t>
          </a:r>
          <a:r>
            <a:rPr lang="en-US" dirty="0">
              <a:solidFill>
                <a:srgbClr val="0000FF"/>
              </a:solidFill>
              <a:latin typeface="Arial" panose="020B0604020202020204" pitchFamily="34" charset="0"/>
              <a:cs typeface="Arial" panose="020B0604020202020204" pitchFamily="34" charset="0"/>
            </a:rPr>
            <a:t> </a:t>
          </a:r>
          <a:r>
            <a:rPr lang="en-US" dirty="0" err="1">
              <a:solidFill>
                <a:srgbClr val="0000FF"/>
              </a:solidFill>
              <a:latin typeface="Arial" panose="020B0604020202020204" pitchFamily="34" charset="0"/>
              <a:cs typeface="Arial" panose="020B0604020202020204" pitchFamily="34" charset="0"/>
            </a:rPr>
            <a:t>các</a:t>
          </a:r>
          <a:r>
            <a:rPr lang="en-US" dirty="0">
              <a:solidFill>
                <a:srgbClr val="0000FF"/>
              </a:solidFill>
              <a:latin typeface="Arial" panose="020B0604020202020204" pitchFamily="34" charset="0"/>
              <a:cs typeface="Arial" panose="020B0604020202020204" pitchFamily="34" charset="0"/>
            </a:rPr>
            <a:t> </a:t>
          </a:r>
          <a:r>
            <a:rPr lang="en-US" dirty="0" err="1">
              <a:solidFill>
                <a:srgbClr val="0000FF"/>
              </a:solidFill>
              <a:latin typeface="Arial" panose="020B0604020202020204" pitchFamily="34" charset="0"/>
              <a:cs typeface="Arial" panose="020B0604020202020204" pitchFamily="34" charset="0"/>
            </a:rPr>
            <a:t>cá</a:t>
          </a:r>
          <a:r>
            <a:rPr lang="en-US" dirty="0">
              <a:solidFill>
                <a:srgbClr val="0000FF"/>
              </a:solidFill>
              <a:latin typeface="Arial" panose="020B0604020202020204" pitchFamily="34" charset="0"/>
              <a:cs typeface="Arial" panose="020B0604020202020204" pitchFamily="34" charset="0"/>
            </a:rPr>
            <a:t> </a:t>
          </a:r>
          <a:r>
            <a:rPr lang="en-US" dirty="0" err="1">
              <a:solidFill>
                <a:srgbClr val="0000FF"/>
              </a:solidFill>
              <a:latin typeface="Arial" panose="020B0604020202020204" pitchFamily="34" charset="0"/>
              <a:cs typeface="Arial" panose="020B0604020202020204" pitchFamily="34" charset="0"/>
            </a:rPr>
            <a:t>nhân</a:t>
          </a:r>
          <a:r>
            <a:rPr lang="en-US" dirty="0">
              <a:solidFill>
                <a:srgbClr val="0000FF"/>
              </a:solidFill>
              <a:latin typeface="Arial" panose="020B0604020202020204" pitchFamily="34" charset="0"/>
              <a:cs typeface="Arial" panose="020B0604020202020204" pitchFamily="34" charset="0"/>
            </a:rPr>
            <a:t>, </a:t>
          </a:r>
          <a:r>
            <a:rPr lang="en-US" dirty="0" err="1">
              <a:solidFill>
                <a:srgbClr val="0000FF"/>
              </a:solidFill>
              <a:latin typeface="Arial" panose="020B0604020202020204" pitchFamily="34" charset="0"/>
              <a:cs typeface="Arial" panose="020B0604020202020204" pitchFamily="34" charset="0"/>
            </a:rPr>
            <a:t>tổ</a:t>
          </a:r>
          <a:r>
            <a:rPr lang="en-US" dirty="0">
              <a:solidFill>
                <a:srgbClr val="0000FF"/>
              </a:solidFill>
              <a:latin typeface="Arial" panose="020B0604020202020204" pitchFamily="34" charset="0"/>
              <a:cs typeface="Arial" panose="020B0604020202020204" pitchFamily="34" charset="0"/>
            </a:rPr>
            <a:t> </a:t>
          </a:r>
          <a:r>
            <a:rPr lang="en-US" dirty="0" err="1">
              <a:solidFill>
                <a:srgbClr val="0000FF"/>
              </a:solidFill>
              <a:latin typeface="Arial" panose="020B0604020202020204" pitchFamily="34" charset="0"/>
              <a:cs typeface="Arial" panose="020B0604020202020204" pitchFamily="34" charset="0"/>
            </a:rPr>
            <a:t>chức</a:t>
          </a:r>
          <a:r>
            <a:rPr lang="en-US" dirty="0">
              <a:solidFill>
                <a:srgbClr val="0000FF"/>
              </a:solidFill>
              <a:latin typeface="Arial" panose="020B0604020202020204" pitchFamily="34" charset="0"/>
              <a:cs typeface="Arial" panose="020B0604020202020204" pitchFamily="34" charset="0"/>
            </a:rPr>
            <a:t> </a:t>
          </a:r>
          <a:r>
            <a:rPr lang="en-US" dirty="0" err="1">
              <a:solidFill>
                <a:srgbClr val="0000FF"/>
              </a:solidFill>
              <a:latin typeface="Arial" panose="020B0604020202020204" pitchFamily="34" charset="0"/>
              <a:cs typeface="Arial" panose="020B0604020202020204" pitchFamily="34" charset="0"/>
            </a:rPr>
            <a:t>tham</a:t>
          </a:r>
          <a:r>
            <a:rPr lang="en-US" dirty="0">
              <a:solidFill>
                <a:srgbClr val="0000FF"/>
              </a:solidFill>
              <a:latin typeface="Arial" panose="020B0604020202020204" pitchFamily="34" charset="0"/>
              <a:cs typeface="Arial" panose="020B0604020202020204" pitchFamily="34" charset="0"/>
            </a:rPr>
            <a:t> </a:t>
          </a:r>
          <a:r>
            <a:rPr lang="en-US" dirty="0" err="1">
              <a:solidFill>
                <a:srgbClr val="0000FF"/>
              </a:solidFill>
              <a:latin typeface="Arial" panose="020B0604020202020204" pitchFamily="34" charset="0"/>
              <a:cs typeface="Arial" panose="020B0604020202020204" pitchFamily="34" charset="0"/>
            </a:rPr>
            <a:t>gia</a:t>
          </a:r>
          <a:r>
            <a:rPr lang="en-US" dirty="0">
              <a:solidFill>
                <a:srgbClr val="0000FF"/>
              </a:solidFill>
              <a:latin typeface="Arial" panose="020B0604020202020204" pitchFamily="34" charset="0"/>
              <a:cs typeface="Arial" panose="020B0604020202020204" pitchFamily="34" charset="0"/>
            </a:rPr>
            <a:t> </a:t>
          </a:r>
          <a:r>
            <a:rPr lang="en-US" dirty="0" err="1">
              <a:solidFill>
                <a:srgbClr val="0000FF"/>
              </a:solidFill>
              <a:latin typeface="Arial" panose="020B0604020202020204" pitchFamily="34" charset="0"/>
              <a:cs typeface="Arial" panose="020B0604020202020204" pitchFamily="34" charset="0"/>
            </a:rPr>
            <a:t>quan</a:t>
          </a:r>
          <a:r>
            <a:rPr lang="en-US" dirty="0">
              <a:solidFill>
                <a:srgbClr val="0000FF"/>
              </a:solidFill>
              <a:latin typeface="Arial" panose="020B0604020202020204" pitchFamily="34" charset="0"/>
              <a:cs typeface="Arial" panose="020B0604020202020204" pitchFamily="34" charset="0"/>
            </a:rPr>
            <a:t> </a:t>
          </a:r>
          <a:r>
            <a:rPr lang="en-US" dirty="0" err="1">
              <a:solidFill>
                <a:srgbClr val="0000FF"/>
              </a:solidFill>
              <a:latin typeface="Arial" panose="020B0604020202020204" pitchFamily="34" charset="0"/>
              <a:cs typeface="Arial" panose="020B0604020202020204" pitchFamily="34" charset="0"/>
            </a:rPr>
            <a:t>hệ</a:t>
          </a:r>
          <a:r>
            <a:rPr lang="en-US" dirty="0">
              <a:solidFill>
                <a:srgbClr val="0000FF"/>
              </a:solidFill>
              <a:latin typeface="Arial" panose="020B0604020202020204" pitchFamily="34" charset="0"/>
              <a:cs typeface="Arial" panose="020B0604020202020204" pitchFamily="34" charset="0"/>
            </a:rPr>
            <a:t> </a:t>
          </a:r>
          <a:r>
            <a:rPr lang="en-US" dirty="0" err="1">
              <a:solidFill>
                <a:srgbClr val="0000FF"/>
              </a:solidFill>
              <a:latin typeface="Arial" panose="020B0604020202020204" pitchFamily="34" charset="0"/>
              <a:cs typeface="Arial" panose="020B0604020202020204" pitchFamily="34" charset="0"/>
            </a:rPr>
            <a:t>đó</a:t>
          </a:r>
          <a:r>
            <a:rPr lang="en-US" dirty="0">
              <a:solidFill>
                <a:srgbClr val="0000FF"/>
              </a:solidFill>
              <a:latin typeface="Arial" panose="020B0604020202020204" pitchFamily="34" charset="0"/>
              <a:cs typeface="Arial" panose="020B0604020202020204" pitchFamily="34" charset="0"/>
            </a:rPr>
            <a:t> </a:t>
          </a:r>
          <a:r>
            <a:rPr lang="en-US" dirty="0" err="1">
              <a:solidFill>
                <a:srgbClr val="0000FF"/>
              </a:solidFill>
              <a:latin typeface="Arial" panose="020B0604020202020204" pitchFamily="34" charset="0"/>
              <a:cs typeface="Arial" panose="020B0604020202020204" pitchFamily="34" charset="0"/>
            </a:rPr>
            <a:t>được</a:t>
          </a:r>
          <a:r>
            <a:rPr lang="en-US" dirty="0">
              <a:solidFill>
                <a:srgbClr val="0000FF"/>
              </a:solidFill>
              <a:latin typeface="Arial" panose="020B0604020202020204" pitchFamily="34" charset="0"/>
              <a:cs typeface="Arial" panose="020B0604020202020204" pitchFamily="34" charset="0"/>
            </a:rPr>
            <a:t> QPPL </a:t>
          </a:r>
          <a:r>
            <a:rPr lang="en-US" dirty="0" err="1">
              <a:solidFill>
                <a:srgbClr val="0000FF"/>
              </a:solidFill>
              <a:latin typeface="Arial" panose="020B0604020202020204" pitchFamily="34" charset="0"/>
              <a:cs typeface="Arial" panose="020B0604020202020204" pitchFamily="34" charset="0"/>
            </a:rPr>
            <a:t>quy</a:t>
          </a:r>
          <a:r>
            <a:rPr lang="en-US" dirty="0">
              <a:solidFill>
                <a:srgbClr val="0000FF"/>
              </a:solidFill>
              <a:latin typeface="Arial" panose="020B0604020202020204" pitchFamily="34" charset="0"/>
              <a:cs typeface="Arial" panose="020B0604020202020204" pitchFamily="34" charset="0"/>
            </a:rPr>
            <a:t> </a:t>
          </a:r>
          <a:r>
            <a:rPr lang="en-US" dirty="0" err="1">
              <a:solidFill>
                <a:srgbClr val="0000FF"/>
              </a:solidFill>
              <a:latin typeface="Arial" panose="020B0604020202020204" pitchFamily="34" charset="0"/>
              <a:cs typeface="Arial" panose="020B0604020202020204" pitchFamily="34" charset="0"/>
            </a:rPr>
            <a:t>định</a:t>
          </a:r>
          <a:r>
            <a:rPr lang="en-US" dirty="0">
              <a:solidFill>
                <a:srgbClr val="0000FF"/>
              </a:solidFill>
              <a:latin typeface="Arial" panose="020B0604020202020204" pitchFamily="34" charset="0"/>
              <a:cs typeface="Arial" panose="020B0604020202020204" pitchFamily="34" charset="0"/>
            </a:rPr>
            <a:t> </a:t>
          </a:r>
          <a:r>
            <a:rPr lang="en-US" dirty="0" err="1">
              <a:solidFill>
                <a:srgbClr val="0000FF"/>
              </a:solidFill>
              <a:latin typeface="Arial" panose="020B0604020202020204" pitchFamily="34" charset="0"/>
              <a:cs typeface="Arial" panose="020B0604020202020204" pitchFamily="34" charset="0"/>
            </a:rPr>
            <a:t>trước</a:t>
          </a:r>
          <a:r>
            <a:rPr lang="en-US" dirty="0">
              <a:solidFill>
                <a:srgbClr val="0000FF"/>
              </a:solidFill>
              <a:latin typeface="Arial" panose="020B0604020202020204" pitchFamily="34" charset="0"/>
              <a:cs typeface="Arial" panose="020B0604020202020204" pitchFamily="34" charset="0"/>
            </a:rPr>
            <a:t> </a:t>
          </a:r>
          <a:r>
            <a:rPr lang="en-US" dirty="0" err="1">
              <a:solidFill>
                <a:srgbClr val="0000FF"/>
              </a:solidFill>
              <a:latin typeface="Arial" panose="020B0604020202020204" pitchFamily="34" charset="0"/>
              <a:cs typeface="Arial" panose="020B0604020202020204" pitchFamily="34" charset="0"/>
            </a:rPr>
            <a:t>và</a:t>
          </a:r>
          <a:r>
            <a:rPr lang="en-US" dirty="0">
              <a:solidFill>
                <a:srgbClr val="0000FF"/>
              </a:solidFill>
              <a:latin typeface="Arial" panose="020B0604020202020204" pitchFamily="34" charset="0"/>
              <a:cs typeface="Arial" panose="020B0604020202020204" pitchFamily="34" charset="0"/>
            </a:rPr>
            <a:t> </a:t>
          </a:r>
          <a:r>
            <a:rPr lang="en-US" dirty="0" err="1">
              <a:solidFill>
                <a:srgbClr val="0000FF"/>
              </a:solidFill>
              <a:latin typeface="Arial" panose="020B0604020202020204" pitchFamily="34" charset="0"/>
              <a:cs typeface="Arial" panose="020B0604020202020204" pitchFamily="34" charset="0"/>
            </a:rPr>
            <a:t>được</a:t>
          </a:r>
          <a:r>
            <a:rPr lang="en-US" dirty="0">
              <a:solidFill>
                <a:srgbClr val="0000FF"/>
              </a:solidFill>
              <a:latin typeface="Arial" panose="020B0604020202020204" pitchFamily="34" charset="0"/>
              <a:cs typeface="Arial" panose="020B0604020202020204" pitchFamily="34" charset="0"/>
            </a:rPr>
            <a:t> </a:t>
          </a:r>
          <a:r>
            <a:rPr lang="en-US" dirty="0" err="1">
              <a:solidFill>
                <a:srgbClr val="0000FF"/>
              </a:solidFill>
              <a:latin typeface="Arial" panose="020B0604020202020204" pitchFamily="34" charset="0"/>
              <a:cs typeface="Arial" panose="020B0604020202020204" pitchFamily="34" charset="0"/>
            </a:rPr>
            <a:t>nhà</a:t>
          </a:r>
          <a:r>
            <a:rPr lang="en-US" dirty="0">
              <a:solidFill>
                <a:srgbClr val="0000FF"/>
              </a:solidFill>
              <a:latin typeface="Arial" panose="020B0604020202020204" pitchFamily="34" charset="0"/>
              <a:cs typeface="Arial" panose="020B0604020202020204" pitchFamily="34" charset="0"/>
            </a:rPr>
            <a:t> </a:t>
          </a:r>
          <a:r>
            <a:rPr lang="en-US" dirty="0" err="1">
              <a:solidFill>
                <a:srgbClr val="0000FF"/>
              </a:solidFill>
              <a:latin typeface="Arial" panose="020B0604020202020204" pitchFamily="34" charset="0"/>
              <a:cs typeface="Arial" panose="020B0604020202020204" pitchFamily="34" charset="0"/>
            </a:rPr>
            <a:t>nước</a:t>
          </a:r>
          <a:r>
            <a:rPr lang="en-US" dirty="0">
              <a:solidFill>
                <a:srgbClr val="0000FF"/>
              </a:solidFill>
              <a:latin typeface="Arial" panose="020B0604020202020204" pitchFamily="34" charset="0"/>
              <a:cs typeface="Arial" panose="020B0604020202020204" pitchFamily="34" charset="0"/>
            </a:rPr>
            <a:t> </a:t>
          </a:r>
          <a:r>
            <a:rPr lang="en-US" dirty="0" err="1">
              <a:solidFill>
                <a:srgbClr val="0000FF"/>
              </a:solidFill>
              <a:latin typeface="Arial" panose="020B0604020202020204" pitchFamily="34" charset="0"/>
              <a:cs typeface="Arial" panose="020B0604020202020204" pitchFamily="34" charset="0"/>
            </a:rPr>
            <a:t>bảo</a:t>
          </a:r>
          <a:r>
            <a:rPr lang="en-US" dirty="0">
              <a:solidFill>
                <a:srgbClr val="0000FF"/>
              </a:solidFill>
              <a:latin typeface="Arial" panose="020B0604020202020204" pitchFamily="34" charset="0"/>
              <a:cs typeface="Arial" panose="020B0604020202020204" pitchFamily="34" charset="0"/>
            </a:rPr>
            <a:t> </a:t>
          </a:r>
          <a:r>
            <a:rPr lang="en-US" dirty="0" err="1">
              <a:solidFill>
                <a:srgbClr val="0000FF"/>
              </a:solidFill>
              <a:latin typeface="Arial" panose="020B0604020202020204" pitchFamily="34" charset="0"/>
              <a:cs typeface="Arial" panose="020B0604020202020204" pitchFamily="34" charset="0"/>
            </a:rPr>
            <a:t>vệ</a:t>
          </a:r>
          <a:r>
            <a:rPr lang="en-US" dirty="0">
              <a:solidFill>
                <a:srgbClr val="0000FF"/>
              </a:solidFill>
              <a:latin typeface="Arial" panose="020B0604020202020204" pitchFamily="34" charset="0"/>
              <a:cs typeface="Arial" panose="020B0604020202020204" pitchFamily="34" charset="0"/>
            </a:rPr>
            <a:t> </a:t>
          </a:r>
          <a:r>
            <a:rPr lang="en-US" dirty="0" err="1">
              <a:solidFill>
                <a:srgbClr val="0000FF"/>
              </a:solidFill>
              <a:latin typeface="Arial" panose="020B0604020202020204" pitchFamily="34" charset="0"/>
              <a:cs typeface="Arial" panose="020B0604020202020204" pitchFamily="34" charset="0"/>
            </a:rPr>
            <a:t>bằng</a:t>
          </a:r>
          <a:r>
            <a:rPr lang="en-US" dirty="0">
              <a:solidFill>
                <a:srgbClr val="0000FF"/>
              </a:solidFill>
              <a:latin typeface="Arial" panose="020B0604020202020204" pitchFamily="34" charset="0"/>
              <a:cs typeface="Arial" panose="020B0604020202020204" pitchFamily="34" charset="0"/>
            </a:rPr>
            <a:t> </a:t>
          </a:r>
          <a:r>
            <a:rPr lang="en-US" dirty="0" err="1">
              <a:solidFill>
                <a:srgbClr val="0000FF"/>
              </a:solidFill>
              <a:latin typeface="Arial" panose="020B0604020202020204" pitchFamily="34" charset="0"/>
              <a:cs typeface="Arial" panose="020B0604020202020204" pitchFamily="34" charset="0"/>
            </a:rPr>
            <a:t>sự</a:t>
          </a:r>
          <a:r>
            <a:rPr lang="en-US" dirty="0">
              <a:solidFill>
                <a:srgbClr val="0000FF"/>
              </a:solidFill>
              <a:latin typeface="Arial" panose="020B0604020202020204" pitchFamily="34" charset="0"/>
              <a:cs typeface="Arial" panose="020B0604020202020204" pitchFamily="34" charset="0"/>
            </a:rPr>
            <a:t> </a:t>
          </a:r>
          <a:r>
            <a:rPr lang="en-US" dirty="0" err="1">
              <a:solidFill>
                <a:srgbClr val="0000FF"/>
              </a:solidFill>
              <a:latin typeface="Arial" panose="020B0604020202020204" pitchFamily="34" charset="0"/>
              <a:cs typeface="Arial" panose="020B0604020202020204" pitchFamily="34" charset="0"/>
            </a:rPr>
            <a:t>cưỡng</a:t>
          </a:r>
          <a:r>
            <a:rPr lang="en-US" dirty="0">
              <a:solidFill>
                <a:srgbClr val="0000FF"/>
              </a:solidFill>
              <a:latin typeface="Arial" panose="020B0604020202020204" pitchFamily="34" charset="0"/>
              <a:cs typeface="Arial" panose="020B0604020202020204" pitchFamily="34" charset="0"/>
            </a:rPr>
            <a:t> </a:t>
          </a:r>
          <a:r>
            <a:rPr lang="en-US" dirty="0" err="1">
              <a:solidFill>
                <a:srgbClr val="0000FF"/>
              </a:solidFill>
              <a:latin typeface="Arial" panose="020B0604020202020204" pitchFamily="34" charset="0"/>
              <a:cs typeface="Arial" panose="020B0604020202020204" pitchFamily="34" charset="0"/>
            </a:rPr>
            <a:t>chế</a:t>
          </a:r>
          <a:endParaRPr lang="vi-VN" dirty="0">
            <a:solidFill>
              <a:srgbClr val="0000FF"/>
            </a:solidFill>
            <a:latin typeface="Arial" panose="020B0604020202020204" pitchFamily="34" charset="0"/>
            <a:cs typeface="Arial" panose="020B0604020202020204" pitchFamily="34" charset="0"/>
          </a:endParaRPr>
        </a:p>
      </dsp:txBody>
      <dsp:txXfrm>
        <a:off x="0" y="0"/>
        <a:ext cx="8534400" cy="1600200"/>
      </dsp:txXfrm>
    </dsp:sp>
    <dsp:sp modelId="{4D9DB8AA-A9F3-48EC-8C46-F5FAEED9ED9F}">
      <dsp:nvSpPr>
        <dsp:cNvPr id="4" name="Rectangles 3"/>
        <dsp:cNvSpPr/>
      </dsp:nvSpPr>
      <dsp:spPr bwMode="white">
        <a:xfrm>
          <a:off x="0" y="1600200"/>
          <a:ext cx="2844800" cy="3360420"/>
        </a:xfrm>
        <a:prstGeom prst="rect">
          <a:avLst/>
        </a:prstGeom>
        <a:sp3d contourW="19050" prstMaterial="metal">
          <a:bevelT w="88900" h="203200"/>
          <a:bevelB w="165100" h="254000"/>
        </a:sp3d>
      </dsp:spPr>
      <dsp:style>
        <a:lnRef idx="2">
          <a:schemeClr val="accent6"/>
        </a:lnRef>
        <a:fillRef idx="1">
          <a:schemeClr val="lt1"/>
        </a:fillRef>
        <a:effectRef idx="0">
          <a:schemeClr val="accent6"/>
        </a:effectRef>
        <a:fontRef idx="minor">
          <a:schemeClr val="dk1"/>
        </a:fontRef>
      </dsp:style>
      <dsp:txBody>
        <a:bodyPr lIns="102870" tIns="102870" rIns="102870" bIns="102870" anchor="ctr"/>
        <a:lstStyle>
          <a:lvl1pPr algn="ctr">
            <a:defRPr sz="2700"/>
          </a:lvl1pPr>
          <a:lvl2pPr marL="228600" indent="-228600" algn="ctr">
            <a:defRPr sz="2100"/>
          </a:lvl2pPr>
          <a:lvl3pPr marL="457200" indent="-228600" algn="ctr">
            <a:defRPr sz="2100"/>
          </a:lvl3pPr>
          <a:lvl4pPr marL="685800" indent="-228600" algn="ctr">
            <a:defRPr sz="2100"/>
          </a:lvl4pPr>
          <a:lvl5pPr marL="914400" indent="-228600" algn="ctr">
            <a:defRPr sz="2100"/>
          </a:lvl5pPr>
          <a:lvl6pPr marL="1143000" indent="-228600" algn="ctr">
            <a:defRPr sz="2100"/>
          </a:lvl6pPr>
          <a:lvl7pPr marL="1371600" indent="-228600" algn="ctr">
            <a:defRPr sz="2100"/>
          </a:lvl7pPr>
          <a:lvl8pPr marL="1600200" indent="-228600" algn="ctr">
            <a:defRPr sz="2100"/>
          </a:lvl8pPr>
          <a:lvl9pPr marL="1828800" indent="-228600" algn="ctr">
            <a:defRPr sz="2100"/>
          </a:lvl9pPr>
        </a:lstStyle>
        <a:p>
          <a:pPr lvl="0">
            <a:lnSpc>
              <a:spcPct val="150000"/>
            </a:lnSpc>
            <a:spcBef>
              <a:spcPct val="0"/>
            </a:spcBef>
            <a:spcAft>
              <a:spcPct val="35000"/>
            </a:spcAft>
          </a:pPr>
          <a:r>
            <a:rPr lang="en-US" dirty="0" err="1">
              <a:latin typeface="Arial" panose="020B0604020202020204" pitchFamily="34" charset="0"/>
              <a:cs typeface="Arial" panose="020B0604020202020204" pitchFamily="34" charset="0"/>
            </a:rPr>
            <a:t>Khả</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năng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được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hành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động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trong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khuôn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khổ</a:t>
          </a:r>
          <a:r>
            <a:rPr lang="en-US" dirty="0">
              <a:latin typeface="Arial" panose="020B0604020202020204" pitchFamily="34" charset="0"/>
              <a:cs typeface="Arial" panose="020B0604020202020204" pitchFamily="34" charset="0"/>
            </a:rPr>
            <a:t> do </a:t>
          </a:r>
          <a:r>
            <a:rPr lang="en-US" dirty="0" err="1">
              <a:latin typeface="Arial" panose="020B0604020202020204" pitchFamily="34" charset="0"/>
              <a:cs typeface="Arial" panose="020B0604020202020204" pitchFamily="34" charset="0"/>
            </a:rPr>
            <a:t>pháp</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luật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quy</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định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trước</a:t>
          </a:r>
          <a:endParaRPr lang="vi-VN" dirty="0">
            <a:latin typeface="Arial" panose="020B0604020202020204" pitchFamily="34" charset="0"/>
            <a:cs typeface="Arial" panose="020B0604020202020204" pitchFamily="34" charset="0"/>
          </a:endParaRPr>
        </a:p>
      </dsp:txBody>
      <dsp:txXfrm>
        <a:off x="0" y="1600200"/>
        <a:ext cx="2844800" cy="3360420"/>
      </dsp:txXfrm>
    </dsp:sp>
    <dsp:sp modelId="{5C8A270A-7847-4602-AB02-D4317AD141F8}">
      <dsp:nvSpPr>
        <dsp:cNvPr id="5" name="Rectangles 4"/>
        <dsp:cNvSpPr/>
      </dsp:nvSpPr>
      <dsp:spPr bwMode="white">
        <a:xfrm>
          <a:off x="2844800" y="1600200"/>
          <a:ext cx="2844800" cy="3360420"/>
        </a:xfrm>
        <a:prstGeom prst="rect">
          <a:avLst/>
        </a:prstGeom>
        <a:sp3d contourW="19050" prstMaterial="metal">
          <a:bevelT w="88900" h="203200"/>
          <a:bevelB w="165100" h="254000"/>
        </a:sp3d>
      </dsp:spPr>
      <dsp:style>
        <a:lnRef idx="2">
          <a:schemeClr val="accent6"/>
        </a:lnRef>
        <a:fillRef idx="1">
          <a:schemeClr val="lt1"/>
        </a:fillRef>
        <a:effectRef idx="0">
          <a:schemeClr val="accent6"/>
        </a:effectRef>
        <a:fontRef idx="minor">
          <a:schemeClr val="dk1"/>
        </a:fontRef>
      </dsp:style>
      <dsp:txBody>
        <a:bodyPr lIns="102870" tIns="102870" rIns="102870" bIns="102870" anchor="ctr"/>
        <a:lstStyle>
          <a:lvl1pPr algn="ctr">
            <a:defRPr sz="2700"/>
          </a:lvl1pPr>
          <a:lvl2pPr marL="228600" indent="-228600" algn="ctr">
            <a:defRPr sz="2100"/>
          </a:lvl2pPr>
          <a:lvl3pPr marL="457200" indent="-228600" algn="ctr">
            <a:defRPr sz="2100"/>
          </a:lvl3pPr>
          <a:lvl4pPr marL="685800" indent="-228600" algn="ctr">
            <a:defRPr sz="2100"/>
          </a:lvl4pPr>
          <a:lvl5pPr marL="914400" indent="-228600" algn="ctr">
            <a:defRPr sz="2100"/>
          </a:lvl5pPr>
          <a:lvl6pPr marL="1143000" indent="-228600" algn="ctr">
            <a:defRPr sz="2100"/>
          </a:lvl6pPr>
          <a:lvl7pPr marL="1371600" indent="-228600" algn="ctr">
            <a:defRPr sz="2100"/>
          </a:lvl7pPr>
          <a:lvl8pPr marL="1600200" indent="-228600" algn="ctr">
            <a:defRPr sz="2100"/>
          </a:lvl8pPr>
          <a:lvl9pPr marL="1828800" indent="-228600" algn="ctr">
            <a:defRPr sz="2100"/>
          </a:lvl9pPr>
        </a:lstStyle>
        <a:p>
          <a:pPr lvl="0">
            <a:lnSpc>
              <a:spcPct val="150000"/>
            </a:lnSpc>
            <a:spcBef>
              <a:spcPct val="0"/>
            </a:spcBef>
            <a:spcAft>
              <a:spcPct val="35000"/>
            </a:spcAft>
          </a:pPr>
          <a:r>
            <a:rPr lang="en-US" dirty="0" err="1">
              <a:latin typeface="Arial" panose="020B0604020202020204" pitchFamily="34" charset="0"/>
              <a:cs typeface="Arial" panose="020B0604020202020204" pitchFamily="34" charset="0"/>
            </a:rPr>
            <a:t>Khả</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năng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yêu</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cầu</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bên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kia</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thực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hiện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nghĩa</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vụ</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của</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họ</a:t>
          </a:r>
          <a:endParaRPr lang="vi-VN" dirty="0">
            <a:latin typeface="Arial" panose="020B0604020202020204" pitchFamily="34" charset="0"/>
            <a:cs typeface="Arial" panose="020B0604020202020204" pitchFamily="34" charset="0"/>
          </a:endParaRPr>
        </a:p>
      </dsp:txBody>
      <dsp:txXfrm>
        <a:off x="2844800" y="1600200"/>
        <a:ext cx="2844800" cy="3360420"/>
      </dsp:txXfrm>
    </dsp:sp>
    <dsp:sp modelId="{2FD7A07C-A89B-4FF0-A2B8-E1024296063F}">
      <dsp:nvSpPr>
        <dsp:cNvPr id="6" name="Rectangles 5"/>
        <dsp:cNvSpPr/>
      </dsp:nvSpPr>
      <dsp:spPr bwMode="white">
        <a:xfrm>
          <a:off x="5689600" y="1600200"/>
          <a:ext cx="2844800" cy="3360420"/>
        </a:xfrm>
        <a:prstGeom prst="rect">
          <a:avLst/>
        </a:prstGeom>
        <a:sp3d contourW="19050" prstMaterial="metal">
          <a:bevelT w="88900" h="203200"/>
          <a:bevelB w="165100" h="254000"/>
        </a:sp3d>
      </dsp:spPr>
      <dsp:style>
        <a:lnRef idx="2">
          <a:schemeClr val="accent6"/>
        </a:lnRef>
        <a:fillRef idx="1">
          <a:schemeClr val="lt1"/>
        </a:fillRef>
        <a:effectRef idx="0">
          <a:schemeClr val="accent6"/>
        </a:effectRef>
        <a:fontRef idx="minor">
          <a:schemeClr val="dk1"/>
        </a:fontRef>
      </dsp:style>
      <dsp:txBody>
        <a:bodyPr lIns="102870" tIns="102870" rIns="102870" bIns="102870" anchor="ctr"/>
        <a:lstStyle>
          <a:lvl1pPr algn="ctr">
            <a:defRPr sz="2700"/>
          </a:lvl1pPr>
          <a:lvl2pPr marL="228600" indent="-228600" algn="ctr">
            <a:defRPr sz="2100"/>
          </a:lvl2pPr>
          <a:lvl3pPr marL="457200" indent="-228600" algn="ctr">
            <a:defRPr sz="2100"/>
          </a:lvl3pPr>
          <a:lvl4pPr marL="685800" indent="-228600" algn="ctr">
            <a:defRPr sz="2100"/>
          </a:lvl4pPr>
          <a:lvl5pPr marL="914400" indent="-228600" algn="ctr">
            <a:defRPr sz="2100"/>
          </a:lvl5pPr>
          <a:lvl6pPr marL="1143000" indent="-228600" algn="ctr">
            <a:defRPr sz="2100"/>
          </a:lvl6pPr>
          <a:lvl7pPr marL="1371600" indent="-228600" algn="ctr">
            <a:defRPr sz="2100"/>
          </a:lvl7pPr>
          <a:lvl8pPr marL="1600200" indent="-228600" algn="ctr">
            <a:defRPr sz="2100"/>
          </a:lvl8pPr>
          <a:lvl9pPr marL="1828800" indent="-228600" algn="ctr">
            <a:defRPr sz="2100"/>
          </a:lvl9pPr>
        </a:lstStyle>
        <a:p>
          <a:pPr lvl="0">
            <a:lnSpc>
              <a:spcPct val="100000"/>
            </a:lnSpc>
            <a:spcBef>
              <a:spcPct val="0"/>
            </a:spcBef>
            <a:spcAft>
              <a:spcPct val="35000"/>
            </a:spcAft>
          </a:pPr>
          <a:r>
            <a:rPr lang="en-US" dirty="0" err="1">
              <a:solidFill>
                <a:schemeClr val="tx1"/>
              </a:solidFill>
              <a:latin typeface="Arial" panose="020B0604020202020204" pitchFamily="34" charset="0"/>
              <a:cs typeface="Arial" panose="020B0604020202020204" pitchFamily="34" charset="0"/>
            </a:rPr>
            <a:t>Khả</a:t>
          </a:r>
          <a:r>
            <a:rPr lang="en-US" dirty="0">
              <a:solidFill>
                <a:schemeClr val="tx1"/>
              </a:solidFill>
              <a:latin typeface="Arial" panose="020B0604020202020204" pitchFamily="34" charset="0"/>
              <a:cs typeface="Arial" panose="020B0604020202020204" pitchFamily="34" charset="0"/>
            </a:rPr>
            <a:t> </a:t>
          </a:r>
          <a:r>
            <a:rPr lang="en-US" dirty="0" err="1">
              <a:solidFill>
                <a:schemeClr val="tx1"/>
              </a:solidFill>
              <a:latin typeface="Arial" panose="020B0604020202020204" pitchFamily="34" charset="0"/>
              <a:cs typeface="Arial" panose="020B0604020202020204" pitchFamily="34" charset="0"/>
            </a:rPr>
            <a:t>năng</a:t>
          </a:r>
          <a:r>
            <a:rPr lang="en-US" dirty="0">
              <a:solidFill>
                <a:schemeClr val="tx1"/>
              </a:solidFill>
              <a:latin typeface="Arial" panose="020B0604020202020204" pitchFamily="34" charset="0"/>
              <a:cs typeface="Arial" panose="020B0604020202020204" pitchFamily="34" charset="0"/>
            </a:rPr>
            <a:t> </a:t>
          </a:r>
          <a:r>
            <a:rPr lang="en-US" dirty="0" err="1">
              <a:solidFill>
                <a:schemeClr val="tx1"/>
              </a:solidFill>
              <a:latin typeface="Arial" panose="020B0604020202020204" pitchFamily="34" charset="0"/>
              <a:cs typeface="Arial" panose="020B0604020202020204" pitchFamily="34" charset="0"/>
            </a:rPr>
            <a:t>yêu</a:t>
          </a:r>
          <a:r>
            <a:rPr lang="en-US" dirty="0">
              <a:solidFill>
                <a:schemeClr val="tx1"/>
              </a:solidFill>
              <a:latin typeface="Arial" panose="020B0604020202020204" pitchFamily="34" charset="0"/>
              <a:cs typeface="Arial" panose="020B0604020202020204" pitchFamily="34" charset="0"/>
            </a:rPr>
            <a:t> </a:t>
          </a:r>
          <a:r>
            <a:rPr lang="en-US" dirty="0" err="1">
              <a:solidFill>
                <a:schemeClr val="tx1"/>
              </a:solidFill>
              <a:latin typeface="Arial" panose="020B0604020202020204" pitchFamily="34" charset="0"/>
              <a:cs typeface="Arial" panose="020B0604020202020204" pitchFamily="34" charset="0"/>
            </a:rPr>
            <a:t>cầu</a:t>
          </a:r>
          <a:r>
            <a:rPr lang="en-US" dirty="0">
              <a:solidFill>
                <a:schemeClr val="tx1"/>
              </a:solidFill>
              <a:latin typeface="Arial" panose="020B0604020202020204" pitchFamily="34" charset="0"/>
              <a:cs typeface="Arial" panose="020B0604020202020204" pitchFamily="34" charset="0"/>
            </a:rPr>
            <a:t> CQNN </a:t>
          </a:r>
          <a:r>
            <a:rPr lang="en-US" dirty="0" err="1">
              <a:solidFill>
                <a:schemeClr val="tx1"/>
              </a:solidFill>
              <a:latin typeface="Arial" panose="020B0604020202020204" pitchFamily="34" charset="0"/>
              <a:cs typeface="Arial" panose="020B0604020202020204" pitchFamily="34" charset="0"/>
            </a:rPr>
            <a:t>bảo</a:t>
          </a:r>
          <a:r>
            <a:rPr lang="en-US" dirty="0">
              <a:solidFill>
                <a:schemeClr val="tx1"/>
              </a:solidFill>
              <a:latin typeface="Arial" panose="020B0604020202020204" pitchFamily="34" charset="0"/>
              <a:cs typeface="Arial" panose="020B0604020202020204" pitchFamily="34" charset="0"/>
            </a:rPr>
            <a:t> </a:t>
          </a:r>
          <a:r>
            <a:rPr lang="en-US" dirty="0" err="1">
              <a:solidFill>
                <a:schemeClr val="tx1"/>
              </a:solidFill>
              <a:latin typeface="Arial" panose="020B0604020202020204" pitchFamily="34" charset="0"/>
              <a:cs typeface="Arial" panose="020B0604020202020204" pitchFamily="34" charset="0"/>
            </a:rPr>
            <a:t>vệ</a:t>
          </a:r>
          <a:r>
            <a:rPr lang="en-US" dirty="0">
              <a:solidFill>
                <a:schemeClr val="tx1"/>
              </a:solidFill>
              <a:latin typeface="Arial" panose="020B0604020202020204" pitchFamily="34" charset="0"/>
              <a:cs typeface="Arial" panose="020B0604020202020204" pitchFamily="34" charset="0"/>
            </a:rPr>
            <a:t> </a:t>
          </a:r>
          <a:r>
            <a:rPr lang="en-US" dirty="0" err="1">
              <a:solidFill>
                <a:schemeClr val="tx1"/>
              </a:solidFill>
              <a:latin typeface="Arial" panose="020B0604020202020204" pitchFamily="34" charset="0"/>
              <a:cs typeface="Arial" panose="020B0604020202020204" pitchFamily="34" charset="0"/>
            </a:rPr>
            <a:t>quyền</a:t>
          </a:r>
          <a:r>
            <a:rPr lang="en-US" dirty="0">
              <a:solidFill>
                <a:schemeClr val="tx1"/>
              </a:solidFill>
              <a:latin typeface="Arial" panose="020B0604020202020204" pitchFamily="34" charset="0"/>
              <a:cs typeface="Arial" panose="020B0604020202020204" pitchFamily="34" charset="0"/>
            </a:rPr>
            <a:t> </a:t>
          </a:r>
          <a:r>
            <a:rPr lang="en-US" dirty="0" err="1">
              <a:solidFill>
                <a:schemeClr val="tx1"/>
              </a:solidFill>
              <a:latin typeface="Arial" panose="020B0604020202020204" pitchFamily="34" charset="0"/>
              <a:cs typeface="Arial" panose="020B0604020202020204" pitchFamily="34" charset="0"/>
            </a:rPr>
            <a:t>và</a:t>
          </a:r>
          <a:r>
            <a:rPr lang="en-US" dirty="0">
              <a:solidFill>
                <a:schemeClr val="tx1"/>
              </a:solidFill>
              <a:latin typeface="Arial" panose="020B0604020202020204" pitchFamily="34" charset="0"/>
              <a:cs typeface="Arial" panose="020B0604020202020204" pitchFamily="34" charset="0"/>
            </a:rPr>
            <a:t> </a:t>
          </a:r>
          <a:r>
            <a:rPr lang="en-US" dirty="0" err="1">
              <a:solidFill>
                <a:schemeClr val="tx1"/>
              </a:solidFill>
              <a:latin typeface="Arial" panose="020B0604020202020204" pitchFamily="34" charset="0"/>
              <a:cs typeface="Arial" panose="020B0604020202020204" pitchFamily="34" charset="0"/>
            </a:rPr>
            <a:t>lợib</a:t>
          </a:r>
          <a:r>
            <a:rPr lang="en-US" dirty="0">
              <a:solidFill>
                <a:schemeClr val="tx1"/>
              </a:solidFill>
              <a:latin typeface="Arial" panose="020B0604020202020204" pitchFamily="34" charset="0"/>
              <a:cs typeface="Arial" panose="020B0604020202020204" pitchFamily="34" charset="0"/>
            </a:rPr>
            <a:t> </a:t>
          </a:r>
          <a:r>
            <a:rPr lang="en-US" dirty="0" err="1">
              <a:solidFill>
                <a:schemeClr val="tx1"/>
              </a:solidFill>
              <a:latin typeface="Arial" panose="020B0604020202020204" pitchFamily="34" charset="0"/>
              <a:cs typeface="Arial" panose="020B0604020202020204" pitchFamily="34" charset="0"/>
            </a:rPr>
            <a:t>ích</a:t>
          </a:r>
          <a:r>
            <a:rPr lang="en-US" dirty="0">
              <a:solidFill>
                <a:schemeClr val="tx1"/>
              </a:solidFill>
              <a:latin typeface="Arial" panose="020B0604020202020204" pitchFamily="34" charset="0"/>
              <a:cs typeface="Arial" panose="020B0604020202020204" pitchFamily="34" charset="0"/>
            </a:rPr>
            <a:t> </a:t>
          </a:r>
          <a:r>
            <a:rPr lang="en-US" dirty="0" err="1">
              <a:solidFill>
                <a:schemeClr val="tx1"/>
              </a:solidFill>
              <a:latin typeface="Arial" panose="020B0604020202020204" pitchFamily="34" charset="0"/>
              <a:cs typeface="Arial" panose="020B0604020202020204" pitchFamily="34" charset="0"/>
            </a:rPr>
            <a:t>hợp</a:t>
          </a:r>
          <a:r>
            <a:rPr lang="en-US" dirty="0">
              <a:solidFill>
                <a:schemeClr val="tx1"/>
              </a:solidFill>
              <a:latin typeface="Arial" panose="020B0604020202020204" pitchFamily="34" charset="0"/>
              <a:cs typeface="Arial" panose="020B0604020202020204" pitchFamily="34" charset="0"/>
            </a:rPr>
            <a:t> </a:t>
          </a:r>
          <a:r>
            <a:rPr lang="en-US" dirty="0" err="1">
              <a:solidFill>
                <a:schemeClr val="tx1"/>
              </a:solidFill>
              <a:latin typeface="Arial" panose="020B0604020202020204" pitchFamily="34" charset="0"/>
              <a:cs typeface="Arial" panose="020B0604020202020204" pitchFamily="34" charset="0"/>
            </a:rPr>
            <a:t>pháp</a:t>
          </a:r>
          <a:r>
            <a:rPr lang="en-US" dirty="0">
              <a:solidFill>
                <a:schemeClr val="tx1"/>
              </a:solidFill>
              <a:latin typeface="Arial" panose="020B0604020202020204" pitchFamily="34" charset="0"/>
              <a:cs typeface="Arial" panose="020B0604020202020204" pitchFamily="34" charset="0"/>
            </a:rPr>
            <a:t> </a:t>
          </a:r>
          <a:r>
            <a:rPr lang="en-US" dirty="0" err="1">
              <a:solidFill>
                <a:schemeClr val="tx1"/>
              </a:solidFill>
              <a:latin typeface="Arial" panose="020B0604020202020204" pitchFamily="34" charset="0"/>
              <a:cs typeface="Arial" panose="020B0604020202020204" pitchFamily="34" charset="0"/>
            </a:rPr>
            <a:t>của</a:t>
          </a:r>
          <a:r>
            <a:rPr lang="en-US" dirty="0">
              <a:solidFill>
                <a:schemeClr val="tx1"/>
              </a:solidFill>
              <a:latin typeface="Arial" panose="020B0604020202020204" pitchFamily="34" charset="0"/>
              <a:cs typeface="Arial" panose="020B0604020202020204" pitchFamily="34" charset="0"/>
            </a:rPr>
            <a:t> </a:t>
          </a:r>
          <a:r>
            <a:rPr lang="en-US" dirty="0" err="1">
              <a:solidFill>
                <a:schemeClr val="tx1"/>
              </a:solidFill>
              <a:latin typeface="Arial" panose="020B0604020202020204" pitchFamily="34" charset="0"/>
              <a:cs typeface="Arial" panose="020B0604020202020204" pitchFamily="34" charset="0"/>
            </a:rPr>
            <a:t>mình</a:t>
          </a:r>
          <a:endParaRPr lang="vi-VN" dirty="0">
            <a:solidFill>
              <a:schemeClr val="tx1"/>
            </a:solidFill>
            <a:latin typeface="Arial" panose="020B0604020202020204" pitchFamily="34" charset="0"/>
            <a:cs typeface="Arial" panose="020B0604020202020204" pitchFamily="34" charset="0"/>
          </a:endParaRPr>
        </a:p>
      </dsp:txBody>
      <dsp:txXfrm>
        <a:off x="5689600" y="1600200"/>
        <a:ext cx="2844800" cy="3360420"/>
      </dsp:txXfrm>
    </dsp:sp>
    <dsp:sp modelId="{9A2316F5-01C3-43A0-9EC5-AD5C5EFACA14}">
      <dsp:nvSpPr>
        <dsp:cNvPr id="7" name="Rectangles 6"/>
        <dsp:cNvSpPr/>
      </dsp:nvSpPr>
      <dsp:spPr bwMode="white">
        <a:xfrm>
          <a:off x="0" y="4960620"/>
          <a:ext cx="8534400" cy="373380"/>
        </a:xfrm>
        <a:prstGeom prst="rect">
          <a:avLst/>
        </a:prstGeom>
        <a:sp3d contourW="12700" prstMaterial="flat">
          <a:bevelT w="100800" h="154000"/>
          <a:bevelB w="152400"/>
        </a:sp3d>
      </dsp:spPr>
      <dsp:style>
        <a:lnRef idx="0">
          <a:schemeClr val="dk1"/>
        </a:lnRef>
        <a:fillRef idx="1">
          <a:schemeClr val="accent2">
            <a:shade val="90000"/>
          </a:schemeClr>
        </a:fillRef>
        <a:effectRef idx="0">
          <a:scrgbClr r="0" g="0" b="0"/>
        </a:effectRef>
        <a:fontRef idx="minor"/>
      </dsp:style>
      <dsp:txXfrm>
        <a:off x="0" y="4960620"/>
        <a:ext cx="8534400" cy="373380"/>
      </dsp:txXfrm>
    </dsp:sp>
  </dsp:spTree>
</dsp:drawing>
</file>

<file path=ppt/diagrams/drawing2.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8153400" cy="4851400"/>
        <a:chOff x="0" y="0"/>
        <a:chExt cx="8153400" cy="4851400"/>
      </a:xfrm>
    </dsp:grpSpPr>
    <dsp:sp modelId="{B900EFB2-A6E8-4C63-8BA0-3B99CD61DDDB}">
      <dsp:nvSpPr>
        <dsp:cNvPr id="3" name="Chevron 2"/>
        <dsp:cNvSpPr/>
      </dsp:nvSpPr>
      <dsp:spPr bwMode="white">
        <a:xfrm rot="5400000">
          <a:off x="-198354" y="198354"/>
          <a:ext cx="1322359" cy="925651"/>
        </a:xfrm>
        <a:prstGeom prst="chevron">
          <a:avLst/>
        </a:prstGeom>
        <a:sp3d contourW="19050" prstMaterial="metal">
          <a:bevelT w="88900" h="203200"/>
          <a:bevelB w="165100" h="254000"/>
        </a:sp3d>
      </dsp:spPr>
      <dsp:style>
        <a:lnRef idx="0">
          <a:schemeClr val="accent2"/>
        </a:lnRef>
        <a:fillRef idx="1">
          <a:schemeClr val="accent2"/>
        </a:fillRef>
        <a:effectRef idx="2">
          <a:scrgbClr r="0" g="0" b="0"/>
        </a:effectRef>
        <a:fontRef idx="minor">
          <a:schemeClr val="lt1"/>
        </a:fontRef>
      </dsp:style>
      <dsp:txBody>
        <a:bodyPr rot="-5400000" lIns="14605" tIns="14605" rIns="14605" bIns="14605" anchor="ctr"/>
        <a:lstStyle>
          <a:lvl1pPr algn="ctr">
            <a:defRPr sz="2300"/>
          </a:lvl1pPr>
          <a:lvl2pPr marL="171450" indent="-171450" algn="ctr">
            <a:defRPr sz="1700"/>
          </a:lvl2pPr>
          <a:lvl3pPr marL="342900" indent="-171450" algn="ctr">
            <a:defRPr sz="1700"/>
          </a:lvl3pPr>
          <a:lvl4pPr marL="514350" indent="-171450" algn="ctr">
            <a:defRPr sz="1700"/>
          </a:lvl4pPr>
          <a:lvl5pPr marL="685800" indent="-171450" algn="ctr">
            <a:defRPr sz="1700"/>
          </a:lvl5pPr>
          <a:lvl6pPr marL="857250" indent="-171450" algn="ctr">
            <a:defRPr sz="1700"/>
          </a:lvl6pPr>
          <a:lvl7pPr marL="1028700" indent="-171450" algn="ctr">
            <a:defRPr sz="1700"/>
          </a:lvl7pPr>
          <a:lvl8pPr marL="1200150" indent="-171450" algn="ctr">
            <a:defRPr sz="1700"/>
          </a:lvl8pPr>
          <a:lvl9pPr marL="1371600" indent="-171450" algn="ctr">
            <a:defRPr sz="1700"/>
          </a:lvl9pPr>
        </a:lstStyle>
        <a:p>
          <a:pPr lvl="0">
            <a:lnSpc>
              <a:spcPct val="100000"/>
            </a:lnSpc>
            <a:spcBef>
              <a:spcPct val="0"/>
            </a:spcBef>
            <a:spcAft>
              <a:spcPct val="35000"/>
            </a:spcAft>
          </a:pPr>
          <a:r>
            <a:rPr lang="en-US" dirty="0"/>
            <a:t>1</a:t>
          </a:r>
          <a:endParaRPr lang="vi-VN" dirty="0"/>
        </a:p>
      </dsp:txBody>
      <dsp:txXfrm rot="5400000">
        <a:off x="-198354" y="198354"/>
        <a:ext cx="1322359" cy="925651"/>
      </dsp:txXfrm>
    </dsp:sp>
    <dsp:sp modelId="{C8AF304C-BEAA-48F7-8187-714E14F17148}">
      <dsp:nvSpPr>
        <dsp:cNvPr id="4" name="Round Same Side Corner Rectangle 3"/>
        <dsp:cNvSpPr/>
      </dsp:nvSpPr>
      <dsp:spPr bwMode="white">
        <a:xfrm rot="5400000">
          <a:off x="4109759" y="-3184108"/>
          <a:ext cx="859533" cy="7227749"/>
        </a:xfrm>
        <a:prstGeom prst="round2SameRect">
          <a:avLst/>
        </a:prstGeom>
        <a:sp3d contourW="19050" prstMaterial="metal">
          <a:bevelT w="88900" h="203200"/>
          <a:bevelB w="165100" h="254000"/>
        </a:sp3d>
      </dsp:spPr>
      <dsp:style>
        <a:lnRef idx="1">
          <a:schemeClr val="accent2"/>
        </a:lnRef>
        <a:fillRef idx="2">
          <a:schemeClr val="accent2"/>
        </a:fillRef>
        <a:effectRef idx="1">
          <a:schemeClr val="accent2"/>
        </a:effectRef>
        <a:fontRef idx="minor">
          <a:schemeClr val="dk1"/>
        </a:fontRef>
      </dsp:style>
      <dsp:txBody>
        <a:bodyPr rot="-5400000" lIns="170688" tIns="15240" rIns="15240" bIns="15240" anchor="ctr"/>
        <a:lstStyle>
          <a:lvl1pPr algn="l">
            <a:defRPr sz="2400"/>
          </a:lvl1pPr>
          <a:lvl2pPr marL="228600" indent="-228600" algn="l">
            <a:defRPr sz="2400"/>
          </a:lvl2pPr>
          <a:lvl3pPr marL="457200" indent="-228600" algn="l">
            <a:defRPr sz="2400"/>
          </a:lvl3pPr>
          <a:lvl4pPr marL="685800" indent="-228600" algn="l">
            <a:defRPr sz="2400"/>
          </a:lvl4pPr>
          <a:lvl5pPr marL="914400" indent="-228600" algn="l">
            <a:defRPr sz="2400"/>
          </a:lvl5pPr>
          <a:lvl6pPr marL="1143000" indent="-228600" algn="l">
            <a:defRPr sz="2400"/>
          </a:lvl6pPr>
          <a:lvl7pPr marL="1371600" indent="-228600" algn="l">
            <a:defRPr sz="2400"/>
          </a:lvl7pPr>
          <a:lvl8pPr marL="1600200" indent="-228600" algn="l">
            <a:defRPr sz="2400"/>
          </a:lvl8pPr>
          <a:lvl9pPr marL="1828800" indent="-228600" algn="l">
            <a:defRPr sz="2400"/>
          </a:lvl9pPr>
        </a:lstStyle>
        <a:p>
          <a:pPr lvl="1">
            <a:lnSpc>
              <a:spcPct val="100000"/>
            </a:lnSpc>
            <a:spcBef>
              <a:spcPct val="0"/>
            </a:spcBef>
            <a:spcAft>
              <a:spcPct val="15000"/>
            </a:spcAft>
            <a:buChar char="•"/>
          </a:pPr>
          <a:r>
            <a:rPr lang="en-US" dirty="0" err="1">
              <a:solidFill>
                <a:schemeClr val="dk1"/>
              </a:solidFill>
            </a:rPr>
            <a:t>Thể</a:t>
          </a:r>
          <a:r>
            <a:rPr lang="en-US" dirty="0">
              <a:solidFill>
                <a:schemeClr val="dk1"/>
              </a:solidFill>
            </a:rPr>
            <a:t> </a:t>
          </a:r>
          <a:r>
            <a:rPr lang="en-US" dirty="0" err="1">
              <a:solidFill>
                <a:schemeClr val="dk1"/>
              </a:solidFill>
            </a:rPr>
            <a:t>hiện</a:t>
          </a:r>
          <a:r>
            <a:rPr lang="en-US" dirty="0">
              <a:solidFill>
                <a:schemeClr val="dk1"/>
              </a:solidFill>
            </a:rPr>
            <a:t> ý </a:t>
          </a:r>
          <a:r>
            <a:rPr lang="en-US" dirty="0" err="1">
              <a:solidFill>
                <a:schemeClr val="dk1"/>
              </a:solidFill>
            </a:rPr>
            <a:t>chí</a:t>
          </a:r>
          <a:r>
            <a:rPr lang="en-US" dirty="0">
              <a:solidFill>
                <a:schemeClr val="dk1"/>
              </a:solidFill>
            </a:rPr>
            <a:t> </a:t>
          </a:r>
          <a:r>
            <a:rPr lang="en-US" dirty="0" err="1">
              <a:solidFill>
                <a:schemeClr val="dk1"/>
              </a:solidFill>
            </a:rPr>
            <a:t>của</a:t>
          </a:r>
          <a:r>
            <a:rPr lang="en-US" dirty="0">
              <a:solidFill>
                <a:schemeClr val="dk1"/>
              </a:solidFill>
            </a:rPr>
            <a:t> </a:t>
          </a:r>
          <a:r>
            <a:rPr lang="en-US" dirty="0" err="1">
              <a:solidFill>
                <a:schemeClr val="dk1"/>
              </a:solidFill>
            </a:rPr>
            <a:t>nhà</a:t>
          </a:r>
          <a:r>
            <a:rPr lang="en-US" dirty="0">
              <a:solidFill>
                <a:schemeClr val="dk1"/>
              </a:solidFill>
            </a:rPr>
            <a:t> </a:t>
          </a:r>
          <a:r>
            <a:rPr lang="en-US" dirty="0" err="1">
              <a:solidFill>
                <a:schemeClr val="dk1"/>
              </a:solidFill>
            </a:rPr>
            <a:t>nước</a:t>
          </a:r>
          <a:endParaRPr lang="vi-VN" dirty="0">
            <a:solidFill>
              <a:schemeClr val="dk1"/>
            </a:solidFill>
          </a:endParaRPr>
        </a:p>
      </dsp:txBody>
      <dsp:txXfrm rot="5400000">
        <a:off x="4109759" y="-3184108"/>
        <a:ext cx="859533" cy="7227749"/>
      </dsp:txXfrm>
    </dsp:sp>
    <dsp:sp modelId="{B7448F2B-4C9C-4A26-A7C5-71268B85EB61}">
      <dsp:nvSpPr>
        <dsp:cNvPr id="5" name="Chevron 4"/>
        <dsp:cNvSpPr/>
      </dsp:nvSpPr>
      <dsp:spPr bwMode="white">
        <a:xfrm rot="5400000">
          <a:off x="-198354" y="1374701"/>
          <a:ext cx="1322359" cy="925651"/>
        </a:xfrm>
        <a:prstGeom prst="chevron">
          <a:avLst/>
        </a:prstGeom>
        <a:sp3d contourW="19050" prstMaterial="metal">
          <a:bevelT w="88900" h="203200"/>
          <a:bevelB w="165100" h="254000"/>
        </a:sp3d>
      </dsp:spPr>
      <dsp:style>
        <a:lnRef idx="0">
          <a:schemeClr val="accent3"/>
        </a:lnRef>
        <a:fillRef idx="1">
          <a:schemeClr val="accent3"/>
        </a:fillRef>
        <a:effectRef idx="2">
          <a:scrgbClr r="0" g="0" b="0"/>
        </a:effectRef>
        <a:fontRef idx="minor">
          <a:schemeClr val="lt1"/>
        </a:fontRef>
      </dsp:style>
      <dsp:txBody>
        <a:bodyPr rot="-5400000" lIns="14605" tIns="14605" rIns="14605" bIns="14605" anchor="ctr"/>
        <a:lstStyle>
          <a:lvl1pPr algn="ctr">
            <a:defRPr sz="2300"/>
          </a:lvl1pPr>
          <a:lvl2pPr marL="171450" indent="-171450" algn="ctr">
            <a:defRPr sz="1700"/>
          </a:lvl2pPr>
          <a:lvl3pPr marL="342900" indent="-171450" algn="ctr">
            <a:defRPr sz="1700"/>
          </a:lvl3pPr>
          <a:lvl4pPr marL="514350" indent="-171450" algn="ctr">
            <a:defRPr sz="1700"/>
          </a:lvl4pPr>
          <a:lvl5pPr marL="685800" indent="-171450" algn="ctr">
            <a:defRPr sz="1700"/>
          </a:lvl5pPr>
          <a:lvl6pPr marL="857250" indent="-171450" algn="ctr">
            <a:defRPr sz="1700"/>
          </a:lvl6pPr>
          <a:lvl7pPr marL="1028700" indent="-171450" algn="ctr">
            <a:defRPr sz="1700"/>
          </a:lvl7pPr>
          <a:lvl8pPr marL="1200150" indent="-171450" algn="ctr">
            <a:defRPr sz="1700"/>
          </a:lvl8pPr>
          <a:lvl9pPr marL="1371600" indent="-171450" algn="ctr">
            <a:defRPr sz="1700"/>
          </a:lvl9pPr>
        </a:lstStyle>
        <a:p>
          <a:pPr lvl="0">
            <a:lnSpc>
              <a:spcPct val="100000"/>
            </a:lnSpc>
            <a:spcBef>
              <a:spcPct val="0"/>
            </a:spcBef>
            <a:spcAft>
              <a:spcPct val="35000"/>
            </a:spcAft>
          </a:pPr>
          <a:r>
            <a:rPr lang="en-US" dirty="0"/>
            <a:t>2</a:t>
          </a:r>
          <a:endParaRPr lang="vi-VN" dirty="0"/>
        </a:p>
      </dsp:txBody>
      <dsp:txXfrm rot="5400000">
        <a:off x="-198354" y="1374701"/>
        <a:ext cx="1322359" cy="925651"/>
      </dsp:txXfrm>
    </dsp:sp>
    <dsp:sp modelId="{834451A3-9536-43EA-B648-E9D669A133A8}">
      <dsp:nvSpPr>
        <dsp:cNvPr id="6" name="Round Same Side Corner Rectangle 5"/>
        <dsp:cNvSpPr/>
      </dsp:nvSpPr>
      <dsp:spPr bwMode="white">
        <a:xfrm rot="5400000">
          <a:off x="4109759" y="-2007761"/>
          <a:ext cx="859533" cy="7227749"/>
        </a:xfrm>
        <a:prstGeom prst="round2SameRect">
          <a:avLst/>
        </a:prstGeom>
        <a:sp3d contourW="19050" prstMaterial="metal">
          <a:bevelT w="88900" h="203200"/>
          <a:bevelB w="165100" h="254000"/>
        </a:sp3d>
      </dsp:spPr>
      <dsp:style>
        <a:lnRef idx="1">
          <a:schemeClr val="accent3"/>
        </a:lnRef>
        <a:fillRef idx="2">
          <a:schemeClr val="accent3"/>
        </a:fillRef>
        <a:effectRef idx="1">
          <a:schemeClr val="accent3"/>
        </a:effectRef>
        <a:fontRef idx="minor">
          <a:schemeClr val="dk1"/>
        </a:fontRef>
      </dsp:style>
      <dsp:txBody>
        <a:bodyPr rot="-5400000" lIns="170688" tIns="15240" rIns="15240" bIns="15240" anchor="ctr"/>
        <a:lstStyle>
          <a:lvl1pPr algn="l">
            <a:defRPr sz="2400"/>
          </a:lvl1pPr>
          <a:lvl2pPr marL="228600" indent="-228600" algn="l">
            <a:defRPr sz="2400"/>
          </a:lvl2pPr>
          <a:lvl3pPr marL="457200" indent="-228600" algn="l">
            <a:defRPr sz="2400"/>
          </a:lvl3pPr>
          <a:lvl4pPr marL="685800" indent="-228600" algn="l">
            <a:defRPr sz="2400"/>
          </a:lvl4pPr>
          <a:lvl5pPr marL="914400" indent="-228600" algn="l">
            <a:defRPr sz="2400"/>
          </a:lvl5pPr>
          <a:lvl6pPr marL="1143000" indent="-228600" algn="l">
            <a:defRPr sz="2400"/>
          </a:lvl6pPr>
          <a:lvl7pPr marL="1371600" indent="-228600" algn="l">
            <a:defRPr sz="2400"/>
          </a:lvl7pPr>
          <a:lvl8pPr marL="1600200" indent="-228600" algn="l">
            <a:defRPr sz="2400"/>
          </a:lvl8pPr>
          <a:lvl9pPr marL="1828800" indent="-228600" algn="l">
            <a:defRPr sz="2400"/>
          </a:lvl9pPr>
        </a:lstStyle>
        <a:p>
          <a:pPr lvl="1">
            <a:lnSpc>
              <a:spcPct val="100000"/>
            </a:lnSpc>
            <a:spcBef>
              <a:spcPct val="0"/>
            </a:spcBef>
            <a:spcAft>
              <a:spcPct val="15000"/>
            </a:spcAft>
            <a:buChar char="•"/>
          </a:pPr>
          <a:r>
            <a:rPr lang="en-US" dirty="0" err="1">
              <a:solidFill>
                <a:schemeClr val="dk1"/>
              </a:solidFill>
            </a:rPr>
            <a:t>Mang</a:t>
          </a:r>
          <a:r>
            <a:rPr lang="en-US" dirty="0">
              <a:solidFill>
                <a:schemeClr val="dk1"/>
              </a:solidFill>
            </a:rPr>
            <a:t> </a:t>
          </a:r>
          <a:r>
            <a:rPr lang="en-US" dirty="0" err="1">
              <a:solidFill>
                <a:schemeClr val="dk1"/>
              </a:solidFill>
            </a:rPr>
            <a:t>tính</a:t>
          </a:r>
          <a:r>
            <a:rPr lang="en-US" dirty="0">
              <a:solidFill>
                <a:schemeClr val="dk1"/>
              </a:solidFill>
            </a:rPr>
            <a:t> </a:t>
          </a:r>
          <a:r>
            <a:rPr lang="en-US" dirty="0" err="1">
              <a:solidFill>
                <a:schemeClr val="dk1"/>
              </a:solidFill>
            </a:rPr>
            <a:t>bắt</a:t>
          </a:r>
          <a:r>
            <a:rPr lang="en-US" dirty="0">
              <a:solidFill>
                <a:schemeClr val="dk1"/>
              </a:solidFill>
            </a:rPr>
            <a:t> </a:t>
          </a:r>
          <a:r>
            <a:rPr lang="en-US" dirty="0" err="1">
              <a:solidFill>
                <a:schemeClr val="dk1"/>
              </a:solidFill>
            </a:rPr>
            <a:t>buộc</a:t>
          </a:r>
          <a:r>
            <a:rPr lang="en-US" dirty="0">
              <a:solidFill>
                <a:schemeClr val="dk1"/>
              </a:solidFill>
            </a:rPr>
            <a:t> </a:t>
          </a:r>
          <a:r>
            <a:rPr lang="en-US" dirty="0" err="1">
              <a:solidFill>
                <a:schemeClr val="dk1"/>
              </a:solidFill>
            </a:rPr>
            <a:t>chung</a:t>
          </a:r>
          <a:endParaRPr lang="vi-VN" dirty="0">
            <a:solidFill>
              <a:schemeClr val="dk1"/>
            </a:solidFill>
          </a:endParaRPr>
        </a:p>
      </dsp:txBody>
      <dsp:txXfrm rot="5400000">
        <a:off x="4109759" y="-2007761"/>
        <a:ext cx="859533" cy="7227749"/>
      </dsp:txXfrm>
    </dsp:sp>
    <dsp:sp modelId="{CF224E5B-35C8-4F71-AE98-64960229586E}">
      <dsp:nvSpPr>
        <dsp:cNvPr id="7" name="Chevron 6"/>
        <dsp:cNvSpPr/>
      </dsp:nvSpPr>
      <dsp:spPr bwMode="white">
        <a:xfrm rot="5400000">
          <a:off x="-198354" y="2551048"/>
          <a:ext cx="1322359" cy="925651"/>
        </a:xfrm>
        <a:prstGeom prst="chevron">
          <a:avLst/>
        </a:prstGeom>
        <a:sp3d contourW="19050" prstMaterial="metal">
          <a:bevelT w="88900" h="203200"/>
          <a:bevelB w="165100" h="254000"/>
        </a:sp3d>
      </dsp:spPr>
      <dsp:style>
        <a:lnRef idx="0">
          <a:schemeClr val="accent4"/>
        </a:lnRef>
        <a:fillRef idx="1">
          <a:schemeClr val="accent4"/>
        </a:fillRef>
        <a:effectRef idx="2">
          <a:scrgbClr r="0" g="0" b="0"/>
        </a:effectRef>
        <a:fontRef idx="minor">
          <a:schemeClr val="lt1"/>
        </a:fontRef>
      </dsp:style>
      <dsp:txBody>
        <a:bodyPr rot="-5400000" lIns="14605" tIns="14605" rIns="14605" bIns="14605" anchor="ctr"/>
        <a:lstStyle>
          <a:lvl1pPr algn="ctr">
            <a:defRPr sz="2300"/>
          </a:lvl1pPr>
          <a:lvl2pPr marL="171450" indent="-171450" algn="ctr">
            <a:defRPr sz="1700"/>
          </a:lvl2pPr>
          <a:lvl3pPr marL="342900" indent="-171450" algn="ctr">
            <a:defRPr sz="1700"/>
          </a:lvl3pPr>
          <a:lvl4pPr marL="514350" indent="-171450" algn="ctr">
            <a:defRPr sz="1700"/>
          </a:lvl4pPr>
          <a:lvl5pPr marL="685800" indent="-171450" algn="ctr">
            <a:defRPr sz="1700"/>
          </a:lvl5pPr>
          <a:lvl6pPr marL="857250" indent="-171450" algn="ctr">
            <a:defRPr sz="1700"/>
          </a:lvl6pPr>
          <a:lvl7pPr marL="1028700" indent="-171450" algn="ctr">
            <a:defRPr sz="1700"/>
          </a:lvl7pPr>
          <a:lvl8pPr marL="1200150" indent="-171450" algn="ctr">
            <a:defRPr sz="1700"/>
          </a:lvl8pPr>
          <a:lvl9pPr marL="1371600" indent="-171450" algn="ctr">
            <a:defRPr sz="1700"/>
          </a:lvl9pPr>
        </a:lstStyle>
        <a:p>
          <a:pPr lvl="0">
            <a:lnSpc>
              <a:spcPct val="100000"/>
            </a:lnSpc>
            <a:spcBef>
              <a:spcPct val="0"/>
            </a:spcBef>
            <a:spcAft>
              <a:spcPct val="35000"/>
            </a:spcAft>
          </a:pPr>
          <a:r>
            <a:rPr lang="en-US" dirty="0"/>
            <a:t>3</a:t>
          </a:r>
          <a:endParaRPr lang="vi-VN" dirty="0"/>
        </a:p>
      </dsp:txBody>
      <dsp:txXfrm rot="5400000">
        <a:off x="-198354" y="2551048"/>
        <a:ext cx="1322359" cy="925651"/>
      </dsp:txXfrm>
    </dsp:sp>
    <dsp:sp modelId="{41C52924-787D-417C-BDF8-D3EDF1B6D67E}">
      <dsp:nvSpPr>
        <dsp:cNvPr id="8" name="Round Same Side Corner Rectangle 7"/>
        <dsp:cNvSpPr/>
      </dsp:nvSpPr>
      <dsp:spPr bwMode="white">
        <a:xfrm rot="5400000">
          <a:off x="4109759" y="-831414"/>
          <a:ext cx="859533" cy="7227749"/>
        </a:xfrm>
        <a:prstGeom prst="round2SameRect">
          <a:avLst/>
        </a:prstGeom>
        <a:sp3d contourW="19050" prstMaterial="metal">
          <a:bevelT w="88900" h="203200"/>
          <a:bevelB w="165100" h="254000"/>
        </a:sp3d>
      </dsp:spPr>
      <dsp:style>
        <a:lnRef idx="1">
          <a:schemeClr val="accent4"/>
        </a:lnRef>
        <a:fillRef idx="2">
          <a:schemeClr val="accent4"/>
        </a:fillRef>
        <a:effectRef idx="1">
          <a:schemeClr val="accent4"/>
        </a:effectRef>
        <a:fontRef idx="minor">
          <a:schemeClr val="dk1"/>
        </a:fontRef>
      </dsp:style>
      <dsp:txBody>
        <a:bodyPr rot="-5400000" lIns="170688" tIns="15240" rIns="15240" bIns="15240" anchor="ctr"/>
        <a:lstStyle>
          <a:lvl1pPr algn="l">
            <a:defRPr sz="2400"/>
          </a:lvl1pPr>
          <a:lvl2pPr marL="228600" indent="-228600" algn="l">
            <a:defRPr sz="2400"/>
          </a:lvl2pPr>
          <a:lvl3pPr marL="457200" indent="-228600" algn="l">
            <a:defRPr sz="2400"/>
          </a:lvl3pPr>
          <a:lvl4pPr marL="685800" indent="-228600" algn="l">
            <a:defRPr sz="2400"/>
          </a:lvl4pPr>
          <a:lvl5pPr marL="914400" indent="-228600" algn="l">
            <a:defRPr sz="2400"/>
          </a:lvl5pPr>
          <a:lvl6pPr marL="1143000" indent="-228600" algn="l">
            <a:defRPr sz="2400"/>
          </a:lvl6pPr>
          <a:lvl7pPr marL="1371600" indent="-228600" algn="l">
            <a:defRPr sz="2400"/>
          </a:lvl7pPr>
          <a:lvl8pPr marL="1600200" indent="-228600" algn="l">
            <a:defRPr sz="2400"/>
          </a:lvl8pPr>
          <a:lvl9pPr marL="1828800" indent="-228600" algn="l">
            <a:defRPr sz="2400"/>
          </a:lvl9pPr>
        </a:lstStyle>
        <a:p>
          <a:pPr lvl="1">
            <a:lnSpc>
              <a:spcPct val="100000"/>
            </a:lnSpc>
            <a:spcBef>
              <a:spcPct val="0"/>
            </a:spcBef>
            <a:spcAft>
              <a:spcPct val="15000"/>
            </a:spcAft>
            <a:buChar char="•"/>
          </a:pPr>
          <a:r>
            <a:rPr lang="en-US" dirty="0" err="1">
              <a:solidFill>
                <a:schemeClr val="dk1"/>
              </a:solidFill>
            </a:rPr>
            <a:t>Được</a:t>
          </a:r>
          <a:r>
            <a:rPr lang="en-US" dirty="0">
              <a:solidFill>
                <a:schemeClr val="dk1"/>
              </a:solidFill>
            </a:rPr>
            <a:t> </a:t>
          </a:r>
          <a:r>
            <a:rPr lang="en-US" dirty="0" err="1">
              <a:solidFill>
                <a:schemeClr val="dk1"/>
              </a:solidFill>
            </a:rPr>
            <a:t>nhà</a:t>
          </a:r>
          <a:r>
            <a:rPr lang="en-US" dirty="0">
              <a:solidFill>
                <a:schemeClr val="dk1"/>
              </a:solidFill>
            </a:rPr>
            <a:t> </a:t>
          </a:r>
          <a:r>
            <a:rPr lang="en-US" dirty="0" err="1">
              <a:solidFill>
                <a:schemeClr val="dk1"/>
              </a:solidFill>
            </a:rPr>
            <a:t>nước</a:t>
          </a:r>
          <a:r>
            <a:rPr lang="en-US" dirty="0">
              <a:solidFill>
                <a:schemeClr val="dk1"/>
              </a:solidFill>
            </a:rPr>
            <a:t> ban </a:t>
          </a:r>
          <a:r>
            <a:rPr lang="en-US" dirty="0" err="1">
              <a:solidFill>
                <a:schemeClr val="dk1"/>
              </a:solidFill>
            </a:rPr>
            <a:t>hành</a:t>
          </a:r>
          <a:r>
            <a:rPr lang="en-US" dirty="0">
              <a:solidFill>
                <a:schemeClr val="dk1"/>
              </a:solidFill>
            </a:rPr>
            <a:t> </a:t>
          </a:r>
          <a:r>
            <a:rPr lang="en-US" dirty="0" err="1">
              <a:solidFill>
                <a:schemeClr val="dk1"/>
              </a:solidFill>
            </a:rPr>
            <a:t>hoặc</a:t>
          </a:r>
          <a:r>
            <a:rPr lang="en-US" dirty="0">
              <a:solidFill>
                <a:schemeClr val="dk1"/>
              </a:solidFill>
            </a:rPr>
            <a:t> </a:t>
          </a:r>
          <a:r>
            <a:rPr lang="en-US" dirty="0" err="1">
              <a:solidFill>
                <a:schemeClr val="dk1"/>
              </a:solidFill>
            </a:rPr>
            <a:t>thừa</a:t>
          </a:r>
          <a:r>
            <a:rPr lang="en-US" dirty="0">
              <a:solidFill>
                <a:schemeClr val="dk1"/>
              </a:solidFill>
            </a:rPr>
            <a:t> </a:t>
          </a:r>
          <a:r>
            <a:rPr lang="en-US" dirty="0" err="1">
              <a:solidFill>
                <a:schemeClr val="dk1"/>
              </a:solidFill>
            </a:rPr>
            <a:t>nhận</a:t>
          </a:r>
          <a:r>
            <a:rPr lang="en-US" dirty="0">
              <a:solidFill>
                <a:schemeClr val="dk1"/>
              </a:solidFill>
            </a:rPr>
            <a:t>, </a:t>
          </a:r>
          <a:r>
            <a:rPr lang="en-US" dirty="0" err="1">
              <a:solidFill>
                <a:schemeClr val="dk1"/>
              </a:solidFill>
            </a:rPr>
            <a:t>bảo</a:t>
          </a:r>
          <a:r>
            <a:rPr lang="en-US" dirty="0">
              <a:solidFill>
                <a:schemeClr val="dk1"/>
              </a:solidFill>
            </a:rPr>
            <a:t> </a:t>
          </a:r>
          <a:r>
            <a:rPr lang="en-US" dirty="0" err="1">
              <a:solidFill>
                <a:schemeClr val="dk1"/>
              </a:solidFill>
            </a:rPr>
            <a:t>đảm</a:t>
          </a:r>
          <a:r>
            <a:rPr lang="en-US" dirty="0">
              <a:solidFill>
                <a:schemeClr val="dk1"/>
              </a:solidFill>
            </a:rPr>
            <a:t> </a:t>
          </a:r>
          <a:r>
            <a:rPr lang="en-US" dirty="0" err="1">
              <a:solidFill>
                <a:schemeClr val="dk1"/>
              </a:solidFill>
            </a:rPr>
            <a:t>thực</a:t>
          </a:r>
          <a:r>
            <a:rPr lang="en-US" dirty="0">
              <a:solidFill>
                <a:schemeClr val="dk1"/>
              </a:solidFill>
            </a:rPr>
            <a:t> </a:t>
          </a:r>
          <a:r>
            <a:rPr lang="en-US" dirty="0" err="1">
              <a:solidFill>
                <a:schemeClr val="dk1"/>
              </a:solidFill>
            </a:rPr>
            <a:t>hiện</a:t>
          </a:r>
          <a:endParaRPr lang="vi-VN" dirty="0">
            <a:solidFill>
              <a:schemeClr val="dk1"/>
            </a:solidFill>
          </a:endParaRPr>
        </a:p>
      </dsp:txBody>
      <dsp:txXfrm rot="5400000">
        <a:off x="4109759" y="-831414"/>
        <a:ext cx="859533" cy="7227749"/>
      </dsp:txXfrm>
    </dsp:sp>
    <dsp:sp modelId="{9CF77AD4-A77D-47AA-80C8-8CDBBA8EB238}">
      <dsp:nvSpPr>
        <dsp:cNvPr id="9" name="Chevron 8"/>
        <dsp:cNvSpPr/>
      </dsp:nvSpPr>
      <dsp:spPr bwMode="white">
        <a:xfrm rot="5400000">
          <a:off x="-198354" y="3727395"/>
          <a:ext cx="1322359" cy="925651"/>
        </a:xfrm>
        <a:prstGeom prst="chevron">
          <a:avLst/>
        </a:prstGeom>
        <a:sp3d contourW="19050" prstMaterial="metal">
          <a:bevelT w="88900" h="203200"/>
          <a:bevelB w="165100" h="254000"/>
        </a:sp3d>
      </dsp:spPr>
      <dsp:style>
        <a:lnRef idx="0">
          <a:schemeClr val="accent5"/>
        </a:lnRef>
        <a:fillRef idx="1">
          <a:schemeClr val="accent5"/>
        </a:fillRef>
        <a:effectRef idx="2">
          <a:scrgbClr r="0" g="0" b="0"/>
        </a:effectRef>
        <a:fontRef idx="minor">
          <a:schemeClr val="lt1"/>
        </a:fontRef>
      </dsp:style>
      <dsp:txBody>
        <a:bodyPr rot="-5400000" lIns="14605" tIns="14605" rIns="14605" bIns="14605" anchor="ctr"/>
        <a:lstStyle>
          <a:lvl1pPr algn="ctr">
            <a:defRPr sz="2300"/>
          </a:lvl1pPr>
          <a:lvl2pPr marL="171450" indent="-171450" algn="ctr">
            <a:defRPr sz="1700"/>
          </a:lvl2pPr>
          <a:lvl3pPr marL="342900" indent="-171450" algn="ctr">
            <a:defRPr sz="1700"/>
          </a:lvl3pPr>
          <a:lvl4pPr marL="514350" indent="-171450" algn="ctr">
            <a:defRPr sz="1700"/>
          </a:lvl4pPr>
          <a:lvl5pPr marL="685800" indent="-171450" algn="ctr">
            <a:defRPr sz="1700"/>
          </a:lvl5pPr>
          <a:lvl6pPr marL="857250" indent="-171450" algn="ctr">
            <a:defRPr sz="1700"/>
          </a:lvl6pPr>
          <a:lvl7pPr marL="1028700" indent="-171450" algn="ctr">
            <a:defRPr sz="1700"/>
          </a:lvl7pPr>
          <a:lvl8pPr marL="1200150" indent="-171450" algn="ctr">
            <a:defRPr sz="1700"/>
          </a:lvl8pPr>
          <a:lvl9pPr marL="1371600" indent="-171450" algn="ctr">
            <a:defRPr sz="1700"/>
          </a:lvl9pPr>
        </a:lstStyle>
        <a:p>
          <a:pPr lvl="0">
            <a:lnSpc>
              <a:spcPct val="100000"/>
            </a:lnSpc>
            <a:spcBef>
              <a:spcPct val="0"/>
            </a:spcBef>
            <a:spcAft>
              <a:spcPct val="35000"/>
            </a:spcAft>
          </a:pPr>
          <a:r>
            <a:rPr lang="en-US" dirty="0"/>
            <a:t>4</a:t>
          </a:r>
          <a:endParaRPr lang="vi-VN" dirty="0"/>
        </a:p>
      </dsp:txBody>
      <dsp:txXfrm rot="5400000">
        <a:off x="-198354" y="3727395"/>
        <a:ext cx="1322359" cy="925651"/>
      </dsp:txXfrm>
    </dsp:sp>
    <dsp:sp modelId="{C552D67E-4AD4-4C99-888B-6E78EC73EE1A}">
      <dsp:nvSpPr>
        <dsp:cNvPr id="10" name="Round Same Side Corner Rectangle 9"/>
        <dsp:cNvSpPr/>
      </dsp:nvSpPr>
      <dsp:spPr bwMode="white">
        <a:xfrm rot="5400000">
          <a:off x="4109759" y="344933"/>
          <a:ext cx="859533" cy="7227749"/>
        </a:xfrm>
        <a:prstGeom prst="round2SameRect">
          <a:avLst/>
        </a:prstGeom>
        <a:sp3d contourW="19050" prstMaterial="metal">
          <a:bevelT w="88900" h="203200"/>
          <a:bevelB w="165100" h="254000"/>
        </a:sp3d>
      </dsp:spPr>
      <dsp:style>
        <a:lnRef idx="1">
          <a:schemeClr val="accent5"/>
        </a:lnRef>
        <a:fillRef idx="2">
          <a:schemeClr val="accent5"/>
        </a:fillRef>
        <a:effectRef idx="1">
          <a:schemeClr val="accent5"/>
        </a:effectRef>
        <a:fontRef idx="minor">
          <a:schemeClr val="dk1"/>
        </a:fontRef>
      </dsp:style>
      <dsp:txBody>
        <a:bodyPr rot="-5400000" lIns="170688" tIns="15240" rIns="15240" bIns="15240" anchor="ctr"/>
        <a:lstStyle>
          <a:lvl1pPr algn="l">
            <a:defRPr sz="2400"/>
          </a:lvl1pPr>
          <a:lvl2pPr marL="228600" indent="-228600" algn="l">
            <a:defRPr sz="2400"/>
          </a:lvl2pPr>
          <a:lvl3pPr marL="457200" indent="-228600" algn="l">
            <a:defRPr sz="2400"/>
          </a:lvl3pPr>
          <a:lvl4pPr marL="685800" indent="-228600" algn="l">
            <a:defRPr sz="2400"/>
          </a:lvl4pPr>
          <a:lvl5pPr marL="914400" indent="-228600" algn="l">
            <a:defRPr sz="2400"/>
          </a:lvl5pPr>
          <a:lvl6pPr marL="1143000" indent="-228600" algn="l">
            <a:defRPr sz="2400"/>
          </a:lvl6pPr>
          <a:lvl7pPr marL="1371600" indent="-228600" algn="l">
            <a:defRPr sz="2400"/>
          </a:lvl7pPr>
          <a:lvl8pPr marL="1600200" indent="-228600" algn="l">
            <a:defRPr sz="2400"/>
          </a:lvl8pPr>
          <a:lvl9pPr marL="1828800" indent="-228600" algn="l">
            <a:defRPr sz="2400"/>
          </a:lvl9pPr>
        </a:lstStyle>
        <a:p>
          <a:pPr lvl="1">
            <a:lnSpc>
              <a:spcPct val="100000"/>
            </a:lnSpc>
            <a:spcBef>
              <a:spcPct val="0"/>
            </a:spcBef>
            <a:spcAft>
              <a:spcPct val="15000"/>
            </a:spcAft>
            <a:buChar char="•"/>
          </a:pPr>
          <a:r>
            <a:rPr lang="en-US" dirty="0" err="1">
              <a:solidFill>
                <a:schemeClr val="dk1"/>
              </a:solidFill>
            </a:rPr>
            <a:t>Được</a:t>
          </a:r>
          <a:r>
            <a:rPr lang="en-US" dirty="0">
              <a:solidFill>
                <a:schemeClr val="dk1"/>
              </a:solidFill>
            </a:rPr>
            <a:t> </a:t>
          </a:r>
          <a:r>
            <a:rPr lang="en-US" dirty="0" err="1">
              <a:solidFill>
                <a:schemeClr val="dk1"/>
              </a:solidFill>
            </a:rPr>
            <a:t>thể</a:t>
          </a:r>
          <a:r>
            <a:rPr lang="en-US" dirty="0">
              <a:solidFill>
                <a:schemeClr val="dk1"/>
              </a:solidFill>
            </a:rPr>
            <a:t> </a:t>
          </a:r>
          <a:r>
            <a:rPr lang="en-US" dirty="0" err="1">
              <a:solidFill>
                <a:schemeClr val="dk1"/>
              </a:solidFill>
            </a:rPr>
            <a:t>hiện</a:t>
          </a:r>
          <a:r>
            <a:rPr lang="en-US" dirty="0">
              <a:solidFill>
                <a:schemeClr val="dk1"/>
              </a:solidFill>
            </a:rPr>
            <a:t> </a:t>
          </a:r>
          <a:r>
            <a:rPr lang="en-US" dirty="0" err="1">
              <a:solidFill>
                <a:schemeClr val="dk1"/>
              </a:solidFill>
            </a:rPr>
            <a:t>dưới</a:t>
          </a:r>
          <a:r>
            <a:rPr lang="en-US" dirty="0">
              <a:solidFill>
                <a:schemeClr val="dk1"/>
              </a:solidFill>
            </a:rPr>
            <a:t> </a:t>
          </a:r>
          <a:r>
            <a:rPr lang="en-US" dirty="0" err="1">
              <a:solidFill>
                <a:schemeClr val="dk1"/>
              </a:solidFill>
            </a:rPr>
            <a:t>những</a:t>
          </a:r>
          <a:r>
            <a:rPr lang="en-US" dirty="0">
              <a:solidFill>
                <a:schemeClr val="dk1"/>
              </a:solidFill>
            </a:rPr>
            <a:t> </a:t>
          </a:r>
          <a:r>
            <a:rPr lang="en-US" dirty="0" err="1">
              <a:solidFill>
                <a:schemeClr val="dk1"/>
              </a:solidFill>
            </a:rPr>
            <a:t>hình</a:t>
          </a:r>
          <a:r>
            <a:rPr lang="en-US" dirty="0">
              <a:solidFill>
                <a:schemeClr val="dk1"/>
              </a:solidFill>
            </a:rPr>
            <a:t> </a:t>
          </a:r>
          <a:r>
            <a:rPr lang="en-US" dirty="0" err="1">
              <a:solidFill>
                <a:schemeClr val="dk1"/>
              </a:solidFill>
            </a:rPr>
            <a:t>thức</a:t>
          </a:r>
          <a:r>
            <a:rPr lang="en-US" dirty="0">
              <a:solidFill>
                <a:schemeClr val="dk1"/>
              </a:solidFill>
            </a:rPr>
            <a:t> </a:t>
          </a:r>
          <a:r>
            <a:rPr lang="en-US" dirty="0" err="1">
              <a:solidFill>
                <a:schemeClr val="dk1"/>
              </a:solidFill>
            </a:rPr>
            <a:t>nhất</a:t>
          </a:r>
          <a:r>
            <a:rPr lang="en-US" dirty="0">
              <a:solidFill>
                <a:schemeClr val="dk1"/>
              </a:solidFill>
            </a:rPr>
            <a:t> </a:t>
          </a:r>
          <a:r>
            <a:rPr lang="en-US" dirty="0" err="1">
              <a:solidFill>
                <a:schemeClr val="dk1"/>
              </a:solidFill>
            </a:rPr>
            <a:t>định</a:t>
          </a:r>
          <a:endParaRPr lang="vi-VN" dirty="0">
            <a:solidFill>
              <a:schemeClr val="dk1"/>
            </a:solidFill>
          </a:endParaRPr>
        </a:p>
      </dsp:txBody>
      <dsp:txXfrm rot="5400000">
        <a:off x="4109759" y="344933"/>
        <a:ext cx="859533" cy="7227749"/>
      </dsp:txXfrm>
    </dsp:sp>
  </dsp:spTree>
</dsp:drawing>
</file>

<file path=ppt/diagrams/drawing3.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4953000" cy="5638800"/>
        <a:chOff x="0" y="0"/>
        <a:chExt cx="4953000" cy="5638800"/>
      </a:xfrm>
    </dsp:grpSpPr>
    <dsp:sp modelId="{A17D65F4-C0AE-4FA5-A46D-33C47F7E3EE3}">
      <dsp:nvSpPr>
        <dsp:cNvPr id="3" name="Rectangles 2"/>
        <dsp:cNvSpPr/>
      </dsp:nvSpPr>
      <dsp:spPr bwMode="white">
        <a:xfrm>
          <a:off x="0" y="781116"/>
          <a:ext cx="4953000" cy="1621155"/>
        </a:xfrm>
        <a:prstGeom prst="rect">
          <a:avLst/>
        </a:prstGeom>
        <a:sp3d contourW="19050" prstMaterial="metal">
          <a:bevelT w="88900" h="203200"/>
          <a:bevelB w="165100" h="254000"/>
        </a:sp3d>
      </dsp:spPr>
      <dsp:style>
        <a:lnRef idx="0">
          <a:schemeClr val="accent2"/>
        </a:lnRef>
        <a:fillRef idx="1">
          <a:schemeClr val="accent2"/>
        </a:fillRef>
        <a:effectRef idx="2">
          <a:scrgbClr r="0" g="0" b="0"/>
        </a:effectRef>
        <a:fontRef idx="minor">
          <a:schemeClr val="lt1"/>
        </a:fontRef>
      </dsp:style>
      <dsp:txBody>
        <a:bodyPr lIns="298704" tIns="170688" rIns="298704" bIns="170688" anchor="ctr"/>
        <a:lstStyle>
          <a:lvl1pPr algn="ctr">
            <a:defRPr sz="4200"/>
          </a:lvl1pPr>
          <a:lvl2pPr marL="285750" indent="-285750" algn="ctr">
            <a:defRPr sz="3200"/>
          </a:lvl2pPr>
          <a:lvl3pPr marL="571500" indent="-285750" algn="ctr">
            <a:defRPr sz="3200"/>
          </a:lvl3pPr>
          <a:lvl4pPr marL="857250" indent="-285750" algn="ctr">
            <a:defRPr sz="3200"/>
          </a:lvl4pPr>
          <a:lvl5pPr marL="1143000" indent="-285750" algn="ctr">
            <a:defRPr sz="3200"/>
          </a:lvl5pPr>
          <a:lvl6pPr marL="1428750" indent="-285750" algn="ctr">
            <a:defRPr sz="3200"/>
          </a:lvl6pPr>
          <a:lvl7pPr marL="1714500" indent="-285750" algn="ctr">
            <a:defRPr sz="3200"/>
          </a:lvl7pPr>
          <a:lvl8pPr marL="2000250" indent="-285750" algn="ctr">
            <a:defRPr sz="3200"/>
          </a:lvl8pPr>
          <a:lvl9pPr marL="2286000" indent="-285750" algn="ctr">
            <a:defRPr sz="3200"/>
          </a:lvl9pPr>
        </a:lstStyle>
        <a:p>
          <a:pPr lvl="0">
            <a:lnSpc>
              <a:spcPct val="100000"/>
            </a:lnSpc>
            <a:spcBef>
              <a:spcPct val="0"/>
            </a:spcBef>
            <a:spcAft>
              <a:spcPct val="35000"/>
            </a:spcAft>
          </a:pPr>
          <a:r>
            <a:rPr lang="en-US" b="1" dirty="0">
              <a:latin typeface="Arial" panose="020B0604020202020204" pitchFamily="34" charset="0"/>
              <a:cs typeface="Arial" panose="020B0604020202020204" pitchFamily="34" charset="0"/>
            </a:rPr>
            <a:t>(2) </a:t>
          </a:r>
          <a:r>
            <a:rPr lang="en-US" b="1" dirty="0" err="1">
              <a:latin typeface="Arial" panose="020B0604020202020204" pitchFamily="34" charset="0"/>
              <a:cs typeface="Arial" panose="020B0604020202020204" pitchFamily="34" charset="0"/>
            </a:rPr>
            <a:t>Chế</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định</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pháp</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luật</a:t>
          </a:r>
          <a:endParaRPr lang="en-US" b="1" dirty="0">
            <a:latin typeface="Arial" panose="020B0604020202020204" pitchFamily="34" charset="0"/>
            <a:cs typeface="Arial" panose="020B0604020202020204" pitchFamily="34" charset="0"/>
          </a:endParaRPr>
        </a:p>
      </dsp:txBody>
      <dsp:txXfrm>
        <a:off x="0" y="781116"/>
        <a:ext cx="4953000" cy="1621155"/>
      </dsp:txXfrm>
    </dsp:sp>
    <dsp:sp modelId="{E6B9E3AF-D7B7-4BB7-BE05-D6A002FE3E6C}">
      <dsp:nvSpPr>
        <dsp:cNvPr id="4" name="Rectangles 3"/>
        <dsp:cNvSpPr/>
      </dsp:nvSpPr>
      <dsp:spPr bwMode="white">
        <a:xfrm>
          <a:off x="0" y="1422737"/>
          <a:ext cx="4953000" cy="4056380"/>
        </a:xfrm>
        <a:prstGeom prst="rect">
          <a:avLst/>
        </a:prstGeom>
        <a:sp3d contourW="19050" prstMaterial="metal">
          <a:bevelT w="88900" h="203200"/>
          <a:bevelB w="165100" h="254000"/>
        </a:sp3d>
      </dsp:spPr>
      <dsp:style>
        <a:lnRef idx="2">
          <a:schemeClr val="accent6"/>
        </a:lnRef>
        <a:fillRef idx="1">
          <a:schemeClr val="lt1"/>
        </a:fillRef>
        <a:effectRef idx="0">
          <a:schemeClr val="accent6"/>
        </a:effectRef>
        <a:fontRef idx="minor">
          <a:schemeClr val="dk1"/>
        </a:fontRef>
      </dsp:style>
      <dsp:txBody>
        <a:bodyPr lIns="149352" tIns="149352" rIns="199136" bIns="224028" anchor="t"/>
        <a:lstStyle>
          <a:lvl1pPr algn="l">
            <a:defRPr sz="4200"/>
          </a:lvl1pPr>
          <a:lvl2pPr marL="285750" indent="-285750" algn="l">
            <a:defRPr sz="4200"/>
          </a:lvl2pPr>
          <a:lvl3pPr marL="571500" indent="-285750" algn="l">
            <a:defRPr sz="4200"/>
          </a:lvl3pPr>
          <a:lvl4pPr marL="857250" indent="-285750" algn="l">
            <a:defRPr sz="4200"/>
          </a:lvl4pPr>
          <a:lvl5pPr marL="1143000" indent="-285750" algn="l">
            <a:defRPr sz="4200"/>
          </a:lvl5pPr>
          <a:lvl6pPr marL="1428750" indent="-285750" algn="l">
            <a:defRPr sz="4200"/>
          </a:lvl6pPr>
          <a:lvl7pPr marL="1714500" indent="-285750" algn="l">
            <a:defRPr sz="4200"/>
          </a:lvl7pPr>
          <a:lvl8pPr marL="2000250" indent="-285750" algn="l">
            <a:defRPr sz="4200"/>
          </a:lvl8pPr>
          <a:lvl9pPr marL="2286000" indent="-285750" algn="l">
            <a:defRPr sz="4200"/>
          </a:lvl9pPr>
        </a:lstStyle>
        <a:p>
          <a:pPr marL="285750" lvl="1" indent="-285750" algn="just">
            <a:lnSpc>
              <a:spcPct val="150000"/>
            </a:lnSpc>
            <a:spcBef>
              <a:spcPct val="0"/>
            </a:spcBef>
            <a:spcAft>
              <a:spcPct val="15000"/>
            </a:spcAft>
            <a:buChar char="•"/>
          </a:pPr>
          <a:r>
            <a:rPr lang="en-US" sz="2800" b="1" i="0" u="none" dirty="0" smtClean="0">
              <a:solidFill>
                <a:srgbClr val="0000FF"/>
              </a:solidFill>
              <a:latin typeface="Arial" panose="020B0604020202020204" pitchFamily="34" charset="0"/>
              <a:cs typeface="Arial" panose="020B0604020202020204" pitchFamily="34" charset="0"/>
            </a:rPr>
            <a:t>2. </a:t>
          </a:r>
          <a:r>
            <a:rPr lang="en-US" sz="2800" b="1" i="0" u="none" dirty="0" err="1" smtClean="0">
              <a:solidFill>
                <a:srgbClr val="0000FF"/>
              </a:solidFill>
              <a:latin typeface="Arial" panose="020B0604020202020204" pitchFamily="34" charset="0"/>
              <a:cs typeface="Arial" panose="020B0604020202020204" pitchFamily="34" charset="0"/>
            </a:rPr>
            <a:t>Chế</a:t>
          </a:r>
          <a:r>
            <a:rPr lang="en-US" sz="2800" b="1" i="0" u="none" dirty="0" smtClean="0">
              <a:solidFill>
                <a:srgbClr val="0000FF"/>
              </a:solidFill>
              <a:latin typeface="Arial" panose="020B0604020202020204" pitchFamily="34" charset="0"/>
              <a:cs typeface="Arial" panose="020B0604020202020204" pitchFamily="34" charset="0"/>
            </a:rPr>
            <a:t> </a:t>
          </a:r>
          <a:r>
            <a:rPr lang="en-US" sz="2800" b="1" i="0" u="none" dirty="0" err="1" smtClean="0">
              <a:solidFill>
                <a:srgbClr val="0000FF"/>
              </a:solidFill>
              <a:latin typeface="Arial" panose="020B0604020202020204" pitchFamily="34" charset="0"/>
              <a:cs typeface="Arial" panose="020B0604020202020204" pitchFamily="34" charset="0"/>
            </a:rPr>
            <a:t>định</a:t>
          </a:r>
          <a:r>
            <a:rPr lang="en-US" sz="2800" b="1" i="0" u="none" dirty="0" smtClean="0">
              <a:solidFill>
                <a:srgbClr val="0000FF"/>
              </a:solidFill>
              <a:latin typeface="Arial" panose="020B0604020202020204" pitchFamily="34" charset="0"/>
              <a:cs typeface="Arial" panose="020B0604020202020204" pitchFamily="34" charset="0"/>
            </a:rPr>
            <a:t> </a:t>
          </a:r>
          <a:r>
            <a:rPr lang="en-US" sz="2800" b="1" i="0" u="none" dirty="0" err="1" smtClean="0">
              <a:solidFill>
                <a:srgbClr val="0000FF"/>
              </a:solidFill>
              <a:latin typeface="Arial" panose="020B0604020202020204" pitchFamily="34" charset="0"/>
              <a:cs typeface="Arial" panose="020B0604020202020204" pitchFamily="34" charset="0"/>
            </a:rPr>
            <a:t>luật</a:t>
          </a:r>
          <a:endParaRPr lang="en-US" sz="2800" b="1" i="0" u="none" dirty="0">
            <a:solidFill>
              <a:srgbClr val="0000FF"/>
            </a:solidFill>
            <a:latin typeface="Arial" panose="020B0604020202020204" pitchFamily="34" charset="0"/>
            <a:cs typeface="Arial" panose="020B0604020202020204" pitchFamily="34" charset="0"/>
          </a:endParaRPr>
        </a:p>
        <a:p>
          <a:pPr marL="228600" lvl="1" indent="-228600" algn="just">
            <a:lnSpc>
              <a:spcPct val="150000"/>
            </a:lnSpc>
            <a:spcBef>
              <a:spcPct val="0"/>
            </a:spcBef>
            <a:spcAft>
              <a:spcPct val="15000"/>
            </a:spcAft>
            <a:buChar char="•"/>
          </a:pPr>
          <a:r>
            <a:rPr lang="en-US" sz="2600" b="0" i="0" u="none" dirty="0" err="1">
              <a:solidFill>
                <a:srgbClr val="0000FF"/>
              </a:solidFill>
              <a:latin typeface="Arial" panose="020B0604020202020204" pitchFamily="34" charset="0"/>
              <a:cs typeface="Arial" panose="020B0604020202020204" pitchFamily="34" charset="0"/>
            </a:rPr>
            <a:t>Là</a:t>
          </a:r>
          <a:r>
            <a:rPr lang="en-US" sz="2600" b="0" i="0" u="none" dirty="0">
              <a:solidFill>
                <a:srgbClr val="0000FF"/>
              </a:solidFill>
              <a:latin typeface="Arial" panose="020B0604020202020204" pitchFamily="34" charset="0"/>
              <a:cs typeface="Arial" panose="020B0604020202020204" pitchFamily="34" charset="0"/>
            </a:rPr>
            <a:t> </a:t>
          </a:r>
          <a:r>
            <a:rPr lang="en-US" sz="2600" b="0" i="0" u="none" dirty="0" err="1">
              <a:solidFill>
                <a:srgbClr val="0000FF"/>
              </a:solidFill>
              <a:latin typeface="Arial" panose="020B0604020202020204" pitchFamily="34" charset="0"/>
              <a:cs typeface="Arial" panose="020B0604020202020204" pitchFamily="34" charset="0"/>
            </a:rPr>
            <a:t>tổng</a:t>
          </a:r>
          <a:r>
            <a:rPr lang="en-US" sz="2600" b="0" i="0" u="none" dirty="0">
              <a:solidFill>
                <a:srgbClr val="0000FF"/>
              </a:solidFill>
              <a:latin typeface="Arial" panose="020B0604020202020204" pitchFamily="34" charset="0"/>
              <a:cs typeface="Arial" panose="020B0604020202020204" pitchFamily="34" charset="0"/>
            </a:rPr>
            <a:t> </a:t>
          </a:r>
          <a:r>
            <a:rPr lang="en-US" sz="2600" b="0" i="0" u="none" dirty="0" err="1">
              <a:solidFill>
                <a:srgbClr val="0000FF"/>
              </a:solidFill>
              <a:latin typeface="Arial" panose="020B0604020202020204" pitchFamily="34" charset="0"/>
              <a:cs typeface="Arial" panose="020B0604020202020204" pitchFamily="34" charset="0"/>
            </a:rPr>
            <a:t>thể</a:t>
          </a:r>
          <a:r>
            <a:rPr lang="en-US" sz="2600" b="0" i="0" u="none" dirty="0">
              <a:solidFill>
                <a:srgbClr val="0000FF"/>
              </a:solidFill>
              <a:latin typeface="Arial" panose="020B0604020202020204" pitchFamily="34" charset="0"/>
              <a:cs typeface="Arial" panose="020B0604020202020204" pitchFamily="34" charset="0"/>
            </a:rPr>
            <a:t> </a:t>
          </a:r>
          <a:r>
            <a:rPr lang="en-US" sz="2600" b="0" i="0" u="none" dirty="0" err="1">
              <a:solidFill>
                <a:srgbClr val="0000FF"/>
              </a:solidFill>
              <a:latin typeface="Arial" panose="020B0604020202020204" pitchFamily="34" charset="0"/>
              <a:cs typeface="Arial" panose="020B0604020202020204" pitchFamily="34" charset="0"/>
            </a:rPr>
            <a:t>các</a:t>
          </a:r>
          <a:r>
            <a:rPr lang="en-US" sz="2600" b="0" i="0" u="none" dirty="0">
              <a:solidFill>
                <a:srgbClr val="0000FF"/>
              </a:solidFill>
              <a:latin typeface="Arial" panose="020B0604020202020204" pitchFamily="34" charset="0"/>
              <a:cs typeface="Arial" panose="020B0604020202020204" pitchFamily="34" charset="0"/>
            </a:rPr>
            <a:t> </a:t>
          </a:r>
          <a:r>
            <a:rPr lang="en-US" sz="2600" b="0" i="0" u="none" dirty="0" err="1">
              <a:solidFill>
                <a:srgbClr val="0000FF"/>
              </a:solidFill>
              <a:latin typeface="Arial" panose="020B0604020202020204" pitchFamily="34" charset="0"/>
              <a:cs typeface="Arial" panose="020B0604020202020204" pitchFamily="34" charset="0"/>
            </a:rPr>
            <a:t>quy</a:t>
          </a:r>
          <a:r>
            <a:rPr lang="en-US" sz="2600" b="0" i="0" u="none" dirty="0">
              <a:solidFill>
                <a:srgbClr val="0000FF"/>
              </a:solidFill>
              <a:latin typeface="Arial" panose="020B0604020202020204" pitchFamily="34" charset="0"/>
              <a:cs typeface="Arial" panose="020B0604020202020204" pitchFamily="34" charset="0"/>
            </a:rPr>
            <a:t> </a:t>
          </a:r>
          <a:r>
            <a:rPr lang="en-US" sz="2600" b="0" i="0" u="none" dirty="0" err="1">
              <a:solidFill>
                <a:srgbClr val="0000FF"/>
              </a:solidFill>
              <a:latin typeface="Arial" panose="020B0604020202020204" pitchFamily="34" charset="0"/>
              <a:cs typeface="Arial" panose="020B0604020202020204" pitchFamily="34" charset="0"/>
            </a:rPr>
            <a:t>phạm</a:t>
          </a:r>
          <a:r>
            <a:rPr lang="en-US" sz="2600" b="0" i="0" u="none" dirty="0">
              <a:solidFill>
                <a:srgbClr val="0000FF"/>
              </a:solidFill>
              <a:latin typeface="Arial" panose="020B0604020202020204" pitchFamily="34" charset="0"/>
              <a:cs typeface="Arial" panose="020B0604020202020204" pitchFamily="34" charset="0"/>
            </a:rPr>
            <a:t> </a:t>
          </a:r>
          <a:r>
            <a:rPr lang="en-US" sz="2600" b="0" i="0" u="none" dirty="0" err="1">
              <a:solidFill>
                <a:srgbClr val="0000FF"/>
              </a:solidFill>
              <a:latin typeface="Arial" panose="020B0604020202020204" pitchFamily="34" charset="0"/>
              <a:cs typeface="Arial" panose="020B0604020202020204" pitchFamily="34" charset="0"/>
            </a:rPr>
            <a:t>pháp</a:t>
          </a:r>
          <a:r>
            <a:rPr lang="en-US" sz="2600" b="0" i="0" u="none" dirty="0">
              <a:solidFill>
                <a:srgbClr val="0000FF"/>
              </a:solidFill>
              <a:latin typeface="Arial" panose="020B0604020202020204" pitchFamily="34" charset="0"/>
              <a:cs typeface="Arial" panose="020B0604020202020204" pitchFamily="34" charset="0"/>
            </a:rPr>
            <a:t> </a:t>
          </a:r>
          <a:r>
            <a:rPr lang="en-US" sz="2600" b="0" i="0" u="none" dirty="0" err="1">
              <a:solidFill>
                <a:srgbClr val="0000FF"/>
              </a:solidFill>
              <a:latin typeface="Arial" panose="020B0604020202020204" pitchFamily="34" charset="0"/>
              <a:cs typeface="Arial" panose="020B0604020202020204" pitchFamily="34" charset="0"/>
            </a:rPr>
            <a:t>luật</a:t>
          </a:r>
          <a:r>
            <a:rPr lang="en-US" sz="2600" b="0" i="0" u="none" dirty="0">
              <a:solidFill>
                <a:srgbClr val="0000FF"/>
              </a:solidFill>
              <a:latin typeface="Arial" panose="020B0604020202020204" pitchFamily="34" charset="0"/>
              <a:cs typeface="Arial" panose="020B0604020202020204" pitchFamily="34" charset="0"/>
            </a:rPr>
            <a:t> </a:t>
          </a:r>
          <a:r>
            <a:rPr lang="en-US" sz="2600" b="0" i="0" u="none" dirty="0" err="1">
              <a:solidFill>
                <a:srgbClr val="0000FF"/>
              </a:solidFill>
              <a:latin typeface="Arial" panose="020B0604020202020204" pitchFamily="34" charset="0"/>
              <a:cs typeface="Arial" panose="020B0604020202020204" pitchFamily="34" charset="0"/>
            </a:rPr>
            <a:t>điều</a:t>
          </a:r>
          <a:r>
            <a:rPr lang="en-US" sz="2600" b="0" i="0" u="none" dirty="0">
              <a:solidFill>
                <a:srgbClr val="0000FF"/>
              </a:solidFill>
              <a:latin typeface="Arial" panose="020B0604020202020204" pitchFamily="34" charset="0"/>
              <a:cs typeface="Arial" panose="020B0604020202020204" pitchFamily="34" charset="0"/>
            </a:rPr>
            <a:t> </a:t>
          </a:r>
          <a:r>
            <a:rPr lang="en-US" sz="2600" b="0" i="0" u="none" dirty="0" err="1">
              <a:solidFill>
                <a:srgbClr val="0000FF"/>
              </a:solidFill>
              <a:latin typeface="Arial" panose="020B0604020202020204" pitchFamily="34" charset="0"/>
              <a:cs typeface="Arial" panose="020B0604020202020204" pitchFamily="34" charset="0"/>
            </a:rPr>
            <a:t>chỉnh</a:t>
          </a:r>
          <a:r>
            <a:rPr lang="en-US" sz="2600" b="0" i="0" u="none" dirty="0">
              <a:solidFill>
                <a:srgbClr val="0000FF"/>
              </a:solidFill>
              <a:latin typeface="Arial" panose="020B0604020202020204" pitchFamily="34" charset="0"/>
              <a:cs typeface="Arial" panose="020B0604020202020204" pitchFamily="34" charset="0"/>
            </a:rPr>
            <a:t> </a:t>
          </a:r>
          <a:r>
            <a:rPr lang="en-US" sz="2600" b="0" i="0" u="none" dirty="0" err="1">
              <a:solidFill>
                <a:srgbClr val="0000FF"/>
              </a:solidFill>
              <a:latin typeface="Arial" panose="020B0604020202020204" pitchFamily="34" charset="0"/>
              <a:cs typeface="Arial" panose="020B0604020202020204" pitchFamily="34" charset="0"/>
            </a:rPr>
            <a:t>một</a:t>
          </a:r>
          <a:r>
            <a:rPr lang="en-US" sz="2600" b="0" i="0" u="none" dirty="0">
              <a:solidFill>
                <a:srgbClr val="0000FF"/>
              </a:solidFill>
              <a:latin typeface="Arial" panose="020B0604020202020204" pitchFamily="34" charset="0"/>
              <a:cs typeface="Arial" panose="020B0604020202020204" pitchFamily="34" charset="0"/>
            </a:rPr>
            <a:t> </a:t>
          </a:r>
          <a:r>
            <a:rPr lang="en-US" sz="2600" b="0" i="0" u="none" dirty="0" err="1">
              <a:solidFill>
                <a:srgbClr val="0000FF"/>
              </a:solidFill>
              <a:latin typeface="Arial" panose="020B0604020202020204" pitchFamily="34" charset="0"/>
              <a:cs typeface="Arial" panose="020B0604020202020204" pitchFamily="34" charset="0"/>
            </a:rPr>
            <a:t>nhóm</a:t>
          </a:r>
          <a:r>
            <a:rPr lang="en-US" sz="2600" b="0" i="0" u="none" dirty="0">
              <a:solidFill>
                <a:srgbClr val="0000FF"/>
              </a:solidFill>
              <a:latin typeface="Arial" panose="020B0604020202020204" pitchFamily="34" charset="0"/>
              <a:cs typeface="Arial" panose="020B0604020202020204" pitchFamily="34" charset="0"/>
            </a:rPr>
            <a:t> </a:t>
          </a:r>
          <a:r>
            <a:rPr lang="en-US" sz="2600" b="0" i="0" u="none" dirty="0" err="1">
              <a:solidFill>
                <a:srgbClr val="0000FF"/>
              </a:solidFill>
              <a:latin typeface="Arial" panose="020B0604020202020204" pitchFamily="34" charset="0"/>
              <a:cs typeface="Arial" panose="020B0604020202020204" pitchFamily="34" charset="0"/>
            </a:rPr>
            <a:t>quan</a:t>
          </a:r>
          <a:r>
            <a:rPr lang="en-US" sz="2600" b="0" i="0" u="none" dirty="0">
              <a:solidFill>
                <a:srgbClr val="0000FF"/>
              </a:solidFill>
              <a:latin typeface="Arial" panose="020B0604020202020204" pitchFamily="34" charset="0"/>
              <a:cs typeface="Arial" panose="020B0604020202020204" pitchFamily="34" charset="0"/>
            </a:rPr>
            <a:t> </a:t>
          </a:r>
          <a:r>
            <a:rPr lang="en-US" sz="2600" b="0" i="0" u="none" dirty="0" err="1">
              <a:solidFill>
                <a:srgbClr val="0000FF"/>
              </a:solidFill>
              <a:latin typeface="Arial" panose="020B0604020202020204" pitchFamily="34" charset="0"/>
              <a:cs typeface="Arial" panose="020B0604020202020204" pitchFamily="34" charset="0"/>
            </a:rPr>
            <a:t>hệ</a:t>
          </a:r>
          <a:r>
            <a:rPr lang="en-US" sz="2600" b="0" i="0" u="none" dirty="0">
              <a:solidFill>
                <a:srgbClr val="0000FF"/>
              </a:solidFill>
              <a:latin typeface="Arial" panose="020B0604020202020204" pitchFamily="34" charset="0"/>
              <a:cs typeface="Arial" panose="020B0604020202020204" pitchFamily="34" charset="0"/>
            </a:rPr>
            <a:t> </a:t>
          </a:r>
          <a:r>
            <a:rPr lang="en-US" sz="2600" b="0" i="0" u="none" dirty="0" err="1">
              <a:solidFill>
                <a:srgbClr val="0000FF"/>
              </a:solidFill>
              <a:latin typeface="Arial" panose="020B0604020202020204" pitchFamily="34" charset="0"/>
              <a:cs typeface="Arial" panose="020B0604020202020204" pitchFamily="34" charset="0"/>
            </a:rPr>
            <a:t>xã</a:t>
          </a:r>
          <a:r>
            <a:rPr lang="en-US" sz="2600" b="0" i="0" u="none" dirty="0">
              <a:solidFill>
                <a:srgbClr val="0000FF"/>
              </a:solidFill>
              <a:latin typeface="Arial" panose="020B0604020202020204" pitchFamily="34" charset="0"/>
              <a:cs typeface="Arial" panose="020B0604020202020204" pitchFamily="34" charset="0"/>
            </a:rPr>
            <a:t> </a:t>
          </a:r>
          <a:r>
            <a:rPr lang="en-US" sz="2600" b="0" i="0" u="none" dirty="0" err="1">
              <a:solidFill>
                <a:srgbClr val="0000FF"/>
              </a:solidFill>
              <a:latin typeface="Arial" panose="020B0604020202020204" pitchFamily="34" charset="0"/>
              <a:cs typeface="Arial" panose="020B0604020202020204" pitchFamily="34" charset="0"/>
            </a:rPr>
            <a:t>hội</a:t>
          </a:r>
          <a:r>
            <a:rPr lang="en-US" sz="2600" b="0" i="0" u="none" dirty="0">
              <a:solidFill>
                <a:srgbClr val="0000FF"/>
              </a:solidFill>
              <a:latin typeface="Arial" panose="020B0604020202020204" pitchFamily="34" charset="0"/>
              <a:cs typeface="Arial" panose="020B0604020202020204" pitchFamily="34" charset="0"/>
            </a:rPr>
            <a:t> </a:t>
          </a:r>
          <a:r>
            <a:rPr lang="en-US" sz="2600" b="0" i="0" u="none" dirty="0" err="1">
              <a:solidFill>
                <a:srgbClr val="0000FF"/>
              </a:solidFill>
              <a:latin typeface="Arial" panose="020B0604020202020204" pitchFamily="34" charset="0"/>
              <a:cs typeface="Arial" panose="020B0604020202020204" pitchFamily="34" charset="0"/>
            </a:rPr>
            <a:t>cùng</a:t>
          </a:r>
          <a:r>
            <a:rPr lang="en-US" sz="2600" b="0" i="0" u="none" dirty="0">
              <a:solidFill>
                <a:srgbClr val="0000FF"/>
              </a:solidFill>
              <a:latin typeface="Arial" panose="020B0604020202020204" pitchFamily="34" charset="0"/>
              <a:cs typeface="Arial" panose="020B0604020202020204" pitchFamily="34" charset="0"/>
            </a:rPr>
            <a:t> </a:t>
          </a:r>
          <a:r>
            <a:rPr lang="en-US" sz="2600" b="0" i="0" u="none" dirty="0" err="1">
              <a:solidFill>
                <a:srgbClr val="0000FF"/>
              </a:solidFill>
              <a:latin typeface="Arial" panose="020B0604020202020204" pitchFamily="34" charset="0"/>
              <a:cs typeface="Arial" panose="020B0604020202020204" pitchFamily="34" charset="0"/>
            </a:rPr>
            <a:t>loại</a:t>
          </a:r>
          <a:r>
            <a:rPr lang="en-US" sz="2600" b="0" i="0" u="none" dirty="0">
              <a:solidFill>
                <a:srgbClr val="0000FF"/>
              </a:solidFill>
              <a:latin typeface="Arial" panose="020B0604020202020204" pitchFamily="34" charset="0"/>
              <a:cs typeface="Arial" panose="020B0604020202020204" pitchFamily="34" charset="0"/>
            </a:rPr>
            <a:t>, </a:t>
          </a:r>
          <a:r>
            <a:rPr lang="en-US" sz="2600" b="0" i="0" u="none" dirty="0" err="1">
              <a:solidFill>
                <a:srgbClr val="0000FF"/>
              </a:solidFill>
              <a:latin typeface="Arial" panose="020B0604020202020204" pitchFamily="34" charset="0"/>
              <a:cs typeface="Arial" panose="020B0604020202020204" pitchFamily="34" charset="0"/>
            </a:rPr>
            <a:t>đồng</a:t>
          </a:r>
          <a:r>
            <a:rPr lang="en-US" sz="2600" b="0" i="0" u="none" dirty="0">
              <a:solidFill>
                <a:srgbClr val="0000FF"/>
              </a:solidFill>
              <a:latin typeface="Arial" panose="020B0604020202020204" pitchFamily="34" charset="0"/>
              <a:cs typeface="Arial" panose="020B0604020202020204" pitchFamily="34" charset="0"/>
            </a:rPr>
            <a:t> </a:t>
          </a:r>
          <a:r>
            <a:rPr lang="en-US" sz="2600" b="0" i="0" u="none" dirty="0" err="1">
              <a:solidFill>
                <a:srgbClr val="0000FF"/>
              </a:solidFill>
              <a:latin typeface="Arial" panose="020B0604020202020204" pitchFamily="34" charset="0"/>
              <a:cs typeface="Arial" panose="020B0604020202020204" pitchFamily="34" charset="0"/>
            </a:rPr>
            <a:t>tính</a:t>
          </a:r>
          <a:r>
            <a:rPr lang="en-US" sz="2600" b="0" i="0" u="none" dirty="0">
              <a:solidFill>
                <a:srgbClr val="0000FF"/>
              </a:solidFill>
              <a:latin typeface="Arial" panose="020B0604020202020204" pitchFamily="34" charset="0"/>
              <a:cs typeface="Arial" panose="020B0604020202020204" pitchFamily="34" charset="0"/>
            </a:rPr>
            <a:t> </a:t>
          </a:r>
          <a:r>
            <a:rPr lang="en-US" sz="2600" b="0" i="0" u="none" dirty="0" err="1">
              <a:solidFill>
                <a:srgbClr val="0000FF"/>
              </a:solidFill>
              <a:latin typeface="Arial" panose="020B0604020202020204" pitchFamily="34" charset="0"/>
              <a:cs typeface="Arial" panose="020B0604020202020204" pitchFamily="34" charset="0"/>
            </a:rPr>
            <a:t>chất</a:t>
          </a:r>
          <a:r>
            <a:rPr lang="en-US" sz="2600" b="0" i="0" u="none" dirty="0">
              <a:solidFill>
                <a:srgbClr val="0000FF"/>
              </a:solidFill>
              <a:latin typeface="Arial" panose="020B0604020202020204" pitchFamily="34" charset="0"/>
              <a:cs typeface="Arial" panose="020B0604020202020204" pitchFamily="34" charset="0"/>
            </a:rPr>
            <a:t> </a:t>
          </a:r>
          <a:r>
            <a:rPr lang="en-US" sz="2600" b="0" i="0" u="none" dirty="0" err="1">
              <a:solidFill>
                <a:srgbClr val="0000FF"/>
              </a:solidFill>
              <a:latin typeface="Arial" panose="020B0604020202020204" pitchFamily="34" charset="0"/>
              <a:cs typeface="Arial" panose="020B0604020202020204" pitchFamily="34" charset="0"/>
            </a:rPr>
            <a:t>trong</a:t>
          </a:r>
          <a:r>
            <a:rPr lang="en-US" sz="2600" b="0" i="0" u="none" dirty="0">
              <a:solidFill>
                <a:srgbClr val="0000FF"/>
              </a:solidFill>
              <a:latin typeface="Arial" panose="020B0604020202020204" pitchFamily="34" charset="0"/>
              <a:cs typeface="Arial" panose="020B0604020202020204" pitchFamily="34" charset="0"/>
            </a:rPr>
            <a:t> </a:t>
          </a:r>
          <a:r>
            <a:rPr lang="en-US" sz="2600" b="0" i="0" u="none" dirty="0" err="1">
              <a:solidFill>
                <a:srgbClr val="0000FF"/>
              </a:solidFill>
              <a:latin typeface="Arial" panose="020B0604020202020204" pitchFamily="34" charset="0"/>
              <a:cs typeface="Arial" panose="020B0604020202020204" pitchFamily="34" charset="0"/>
            </a:rPr>
            <a:t>cùng</a:t>
          </a:r>
          <a:r>
            <a:rPr lang="en-US" sz="2600" b="0" i="0" u="none" dirty="0">
              <a:solidFill>
                <a:srgbClr val="0000FF"/>
              </a:solidFill>
              <a:latin typeface="Arial" panose="020B0604020202020204" pitchFamily="34" charset="0"/>
              <a:cs typeface="Arial" panose="020B0604020202020204" pitchFamily="34" charset="0"/>
            </a:rPr>
            <a:t> </a:t>
          </a:r>
          <a:r>
            <a:rPr lang="en-US" sz="2600" b="0" i="0" u="none" dirty="0" err="1">
              <a:solidFill>
                <a:srgbClr val="0000FF"/>
              </a:solidFill>
              <a:latin typeface="Arial" panose="020B0604020202020204" pitchFamily="34" charset="0"/>
              <a:cs typeface="Arial" panose="020B0604020202020204" pitchFamily="34" charset="0"/>
            </a:rPr>
            <a:t>một</a:t>
          </a:r>
          <a:r>
            <a:rPr lang="en-US" sz="2600" b="0" i="0" u="none" dirty="0">
              <a:solidFill>
                <a:srgbClr val="0000FF"/>
              </a:solidFill>
              <a:latin typeface="Arial" panose="020B0604020202020204" pitchFamily="34" charset="0"/>
              <a:cs typeface="Arial" panose="020B0604020202020204" pitchFamily="34" charset="0"/>
            </a:rPr>
            <a:t> </a:t>
          </a:r>
          <a:r>
            <a:rPr lang="en-US" sz="2600" b="0" i="0" u="none" dirty="0" err="1">
              <a:solidFill>
                <a:srgbClr val="0000FF"/>
              </a:solidFill>
              <a:latin typeface="Arial" panose="020B0604020202020204" pitchFamily="34" charset="0"/>
              <a:cs typeface="Arial" panose="020B0604020202020204" pitchFamily="34" charset="0"/>
            </a:rPr>
            <a:t>ngành</a:t>
          </a:r>
          <a:r>
            <a:rPr lang="en-US" sz="2600" b="0" i="0" u="none" dirty="0">
              <a:solidFill>
                <a:srgbClr val="0000FF"/>
              </a:solidFill>
              <a:latin typeface="Arial" panose="020B0604020202020204" pitchFamily="34" charset="0"/>
              <a:cs typeface="Arial" panose="020B0604020202020204" pitchFamily="34" charset="0"/>
            </a:rPr>
            <a:t> </a:t>
          </a:r>
          <a:r>
            <a:rPr lang="en-US" sz="2600" b="0" i="0" u="none" dirty="0" err="1">
              <a:solidFill>
                <a:srgbClr val="0000FF"/>
              </a:solidFill>
              <a:latin typeface="Arial" panose="020B0604020202020204" pitchFamily="34" charset="0"/>
              <a:cs typeface="Arial" panose="020B0604020202020204" pitchFamily="34" charset="0"/>
            </a:rPr>
            <a:t>luật</a:t>
          </a:r>
          <a:endParaRPr lang="en-US" sz="2600" b="0" i="0" u="none" dirty="0">
            <a:solidFill>
              <a:srgbClr val="0000FF"/>
            </a:solidFill>
            <a:latin typeface="Arial" panose="020B0604020202020204" pitchFamily="34" charset="0"/>
            <a:cs typeface="Arial" panose="020B0604020202020204" pitchFamily="34" charset="0"/>
          </a:endParaRPr>
        </a:p>
      </dsp:txBody>
      <dsp:txXfrm>
        <a:off x="0" y="1422737"/>
        <a:ext cx="4953000" cy="4056380"/>
      </dsp:txXfrm>
    </dsp:sp>
  </dsp:spTree>
</dsp:drawing>
</file>

<file path=ppt/diagrams/drawing4.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4724400" cy="4791429"/>
        <a:chOff x="0" y="0"/>
        <a:chExt cx="4724400" cy="4791429"/>
      </a:xfrm>
    </dsp:grpSpPr>
    <dsp:sp modelId="{6830A98C-8181-4053-9745-ED84CD9F558E}">
      <dsp:nvSpPr>
        <dsp:cNvPr id="3" name="Rectangles 2"/>
        <dsp:cNvSpPr/>
      </dsp:nvSpPr>
      <dsp:spPr bwMode="white">
        <a:xfrm>
          <a:off x="0" y="244498"/>
          <a:ext cx="4724400" cy="2089832"/>
        </a:xfrm>
        <a:prstGeom prst="rect">
          <a:avLst/>
        </a:prstGeom>
        <a:sp3d contourW="19050" prstMaterial="metal">
          <a:bevelT w="88900" h="203200"/>
          <a:bevelB w="165100" h="254000"/>
        </a:sp3d>
      </dsp:spPr>
      <dsp:style>
        <a:lnRef idx="0">
          <a:schemeClr val="accent2"/>
        </a:lnRef>
        <a:fillRef idx="1">
          <a:schemeClr val="accent2"/>
        </a:fillRef>
        <a:effectRef idx="2">
          <a:scrgbClr r="0" g="0" b="0"/>
        </a:effectRef>
        <a:fontRef idx="minor">
          <a:schemeClr val="lt1"/>
        </a:fontRef>
      </dsp:style>
      <dsp:txBody>
        <a:bodyPr lIns="270256" tIns="154432" rIns="270256" bIns="154432"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en-US" sz="3800" b="1" dirty="0">
              <a:latin typeface="Arial" panose="020B0604020202020204" pitchFamily="34" charset="0"/>
              <a:cs typeface="Arial" panose="020B0604020202020204" pitchFamily="34" charset="0"/>
            </a:rPr>
            <a:t>(3) </a:t>
          </a:r>
          <a:r>
            <a:rPr lang="en-US" sz="3800" b="1" dirty="0" err="1">
              <a:latin typeface="Arial" panose="020B0604020202020204" pitchFamily="34" charset="0"/>
              <a:cs typeface="Arial" panose="020B0604020202020204" pitchFamily="34" charset="0"/>
            </a:rPr>
            <a:t>Ngành</a:t>
          </a:r>
          <a:r>
            <a:rPr lang="en-US" sz="3800" b="1" dirty="0">
              <a:latin typeface="Arial" panose="020B0604020202020204" pitchFamily="34" charset="0"/>
              <a:cs typeface="Arial" panose="020B0604020202020204" pitchFamily="34" charset="0"/>
            </a:rPr>
            <a:t> </a:t>
          </a:r>
          <a:r>
            <a:rPr lang="en-US" sz="3800" b="1" dirty="0" err="1">
              <a:latin typeface="Arial" panose="020B0604020202020204" pitchFamily="34" charset="0"/>
              <a:cs typeface="Arial" panose="020B0604020202020204" pitchFamily="34" charset="0"/>
            </a:rPr>
            <a:t>luật</a:t>
          </a:r>
          <a:endParaRPr lang="en-US" sz="3800" b="1" dirty="0">
            <a:latin typeface="Arial" panose="020B0604020202020204" pitchFamily="34" charset="0"/>
            <a:cs typeface="Arial" panose="020B0604020202020204" pitchFamily="34" charset="0"/>
          </a:endParaRPr>
        </a:p>
      </dsp:txBody>
      <dsp:txXfrm>
        <a:off x="0" y="244498"/>
        <a:ext cx="4724400" cy="2089832"/>
      </dsp:txXfrm>
    </dsp:sp>
    <dsp:sp modelId="{8D76EAB1-29F7-4DE8-ABE6-A8A4AE92793A}">
      <dsp:nvSpPr>
        <dsp:cNvPr id="4" name="Rectangles 3"/>
        <dsp:cNvSpPr/>
      </dsp:nvSpPr>
      <dsp:spPr bwMode="white">
        <a:xfrm>
          <a:off x="0" y="1824488"/>
          <a:ext cx="4724400" cy="2966941"/>
        </a:xfrm>
        <a:prstGeom prst="rect">
          <a:avLst/>
        </a:prstGeom>
        <a:sp3d contourW="19050" prstMaterial="metal">
          <a:bevelT w="88900" h="203200"/>
          <a:bevelB w="165100" h="254000"/>
        </a:sp3d>
      </dsp:spPr>
      <dsp:style>
        <a:lnRef idx="2">
          <a:schemeClr val="accent6"/>
        </a:lnRef>
        <a:fillRef idx="1">
          <a:schemeClr val="lt1"/>
        </a:fillRef>
        <a:effectRef idx="0">
          <a:schemeClr val="accent6"/>
        </a:effectRef>
        <a:fontRef idx="minor">
          <a:schemeClr val="dk1"/>
        </a:fontRef>
      </dsp:style>
      <dsp:txBody>
        <a:bodyPr lIns="154686" tIns="154686" rIns="206248" bIns="232029" anchor="t"/>
        <a:lstStyle>
          <a:lvl1pPr algn="l">
            <a:defRPr sz="6500"/>
          </a:lvl1pPr>
          <a:lvl2pPr marL="285750" indent="-285750" algn="l">
            <a:defRPr sz="6500"/>
          </a:lvl2pPr>
          <a:lvl3pPr marL="571500" indent="-285750" algn="l">
            <a:defRPr sz="6500"/>
          </a:lvl3pPr>
          <a:lvl4pPr marL="857250" indent="-285750" algn="l">
            <a:defRPr sz="6500"/>
          </a:lvl4pPr>
          <a:lvl5pPr marL="1143000" indent="-285750" algn="l">
            <a:defRPr sz="6500"/>
          </a:lvl5pPr>
          <a:lvl6pPr marL="1428750" indent="-285750" algn="l">
            <a:defRPr sz="6500"/>
          </a:lvl6pPr>
          <a:lvl7pPr marL="1714500" indent="-285750" algn="l">
            <a:defRPr sz="6500"/>
          </a:lvl7pPr>
          <a:lvl8pPr marL="2000250" indent="-285750" algn="l">
            <a:defRPr sz="6500"/>
          </a:lvl8pPr>
          <a:lvl9pPr marL="2286000" indent="-285750" algn="l">
            <a:defRPr sz="6500"/>
          </a:lvl9pPr>
        </a:lstStyle>
        <a:p>
          <a:pPr marL="285750" lvl="1" indent="-285750" algn="just">
            <a:lnSpc>
              <a:spcPct val="100000"/>
            </a:lnSpc>
            <a:spcBef>
              <a:spcPct val="0"/>
            </a:spcBef>
            <a:spcAft>
              <a:spcPct val="15000"/>
            </a:spcAft>
            <a:buChar char="•"/>
          </a:pPr>
          <a:r>
            <a:rPr lang="en-US" sz="2900" dirty="0" err="1">
              <a:solidFill>
                <a:schemeClr val="dk1"/>
              </a:solidFill>
            </a:rPr>
            <a:t>Ngành</a:t>
          </a:r>
          <a:r>
            <a:rPr lang="en-US" sz="2900" dirty="0">
              <a:solidFill>
                <a:schemeClr val="dk1"/>
              </a:solidFill>
            </a:rPr>
            <a:t> </a:t>
          </a:r>
          <a:r>
            <a:rPr lang="en-US" sz="2900" dirty="0" err="1">
              <a:solidFill>
                <a:schemeClr val="dk1"/>
              </a:solidFill>
            </a:rPr>
            <a:t>luật</a:t>
          </a:r>
          <a:r>
            <a:rPr lang="en-US" sz="2900" dirty="0">
              <a:solidFill>
                <a:schemeClr val="dk1"/>
              </a:solidFill>
            </a:rPr>
            <a:t> </a:t>
          </a:r>
          <a:r>
            <a:rPr lang="en-US" sz="2900" dirty="0" err="1">
              <a:solidFill>
                <a:schemeClr val="dk1"/>
              </a:solidFill>
            </a:rPr>
            <a:t>là</a:t>
          </a:r>
          <a:r>
            <a:rPr lang="en-US" sz="2900" dirty="0">
              <a:solidFill>
                <a:schemeClr val="dk1"/>
              </a:solidFill>
            </a:rPr>
            <a:t> </a:t>
          </a:r>
          <a:r>
            <a:rPr lang="en-US" sz="2900" dirty="0" err="1">
              <a:solidFill>
                <a:schemeClr val="dk1"/>
              </a:solidFill>
            </a:rPr>
            <a:t>sự</a:t>
          </a:r>
          <a:r>
            <a:rPr lang="en-US" sz="2900" dirty="0">
              <a:solidFill>
                <a:schemeClr val="dk1"/>
              </a:solidFill>
            </a:rPr>
            <a:t> </a:t>
          </a:r>
          <a:r>
            <a:rPr lang="en-US" sz="2900" dirty="0" err="1">
              <a:solidFill>
                <a:schemeClr val="dk1"/>
              </a:solidFill>
            </a:rPr>
            <a:t>tổng</a:t>
          </a:r>
          <a:r>
            <a:rPr lang="en-US" sz="2900" dirty="0">
              <a:solidFill>
                <a:schemeClr val="dk1"/>
              </a:solidFill>
            </a:rPr>
            <a:t> </a:t>
          </a:r>
          <a:r>
            <a:rPr lang="en-US" sz="2900" dirty="0" err="1">
              <a:solidFill>
                <a:schemeClr val="dk1"/>
              </a:solidFill>
            </a:rPr>
            <a:t>hợp</a:t>
          </a:r>
          <a:r>
            <a:rPr lang="en-US" sz="2900" dirty="0">
              <a:solidFill>
                <a:schemeClr val="dk1"/>
              </a:solidFill>
            </a:rPr>
            <a:t> </a:t>
          </a:r>
          <a:r>
            <a:rPr lang="en-US" sz="2900" dirty="0" err="1">
              <a:solidFill>
                <a:schemeClr val="dk1"/>
              </a:solidFill>
            </a:rPr>
            <a:t>của</a:t>
          </a:r>
          <a:r>
            <a:rPr lang="en-US" sz="2900" dirty="0">
              <a:solidFill>
                <a:schemeClr val="dk1"/>
              </a:solidFill>
            </a:rPr>
            <a:t> </a:t>
          </a:r>
          <a:r>
            <a:rPr lang="en-US" sz="2900" dirty="0" err="1">
              <a:solidFill>
                <a:schemeClr val="dk1"/>
              </a:solidFill>
            </a:rPr>
            <a:t>tất</a:t>
          </a:r>
          <a:r>
            <a:rPr lang="en-US" sz="2900" dirty="0">
              <a:solidFill>
                <a:schemeClr val="dk1"/>
              </a:solidFill>
            </a:rPr>
            <a:t> </a:t>
          </a:r>
          <a:r>
            <a:rPr lang="en-US" sz="2900" dirty="0" err="1">
              <a:solidFill>
                <a:schemeClr val="dk1"/>
              </a:solidFill>
            </a:rPr>
            <a:t>cả</a:t>
          </a:r>
          <a:r>
            <a:rPr lang="en-US" sz="2900" dirty="0">
              <a:solidFill>
                <a:schemeClr val="dk1"/>
              </a:solidFill>
            </a:rPr>
            <a:t> </a:t>
          </a:r>
          <a:r>
            <a:rPr lang="en-US" sz="2900" dirty="0" err="1">
              <a:solidFill>
                <a:schemeClr val="dk1"/>
              </a:solidFill>
            </a:rPr>
            <a:t>các</a:t>
          </a:r>
          <a:r>
            <a:rPr lang="en-US" sz="2900" dirty="0">
              <a:solidFill>
                <a:schemeClr val="dk1"/>
              </a:solidFill>
            </a:rPr>
            <a:t> </a:t>
          </a:r>
          <a:r>
            <a:rPr lang="en-US" sz="2900" dirty="0" err="1">
              <a:solidFill>
                <a:schemeClr val="dk1"/>
              </a:solidFill>
            </a:rPr>
            <a:t>chế</a:t>
          </a:r>
          <a:r>
            <a:rPr lang="en-US" sz="2900" dirty="0">
              <a:solidFill>
                <a:schemeClr val="dk1"/>
              </a:solidFill>
            </a:rPr>
            <a:t> </a:t>
          </a:r>
          <a:r>
            <a:rPr lang="en-US" sz="2900" dirty="0" err="1">
              <a:solidFill>
                <a:schemeClr val="dk1"/>
              </a:solidFill>
            </a:rPr>
            <a:t>định</a:t>
          </a:r>
          <a:r>
            <a:rPr lang="en-US" sz="2900" dirty="0">
              <a:solidFill>
                <a:schemeClr val="dk1"/>
              </a:solidFill>
            </a:rPr>
            <a:t> </a:t>
          </a:r>
          <a:r>
            <a:rPr lang="en-US" sz="2900" dirty="0" err="1">
              <a:solidFill>
                <a:schemeClr val="dk1"/>
              </a:solidFill>
            </a:rPr>
            <a:t>luật</a:t>
          </a:r>
          <a:r>
            <a:rPr lang="en-US" sz="2900" dirty="0">
              <a:solidFill>
                <a:schemeClr val="dk1"/>
              </a:solidFill>
            </a:rPr>
            <a:t> </a:t>
          </a:r>
          <a:r>
            <a:rPr lang="en-US" sz="2900" dirty="0" err="1">
              <a:solidFill>
                <a:schemeClr val="dk1"/>
              </a:solidFill>
            </a:rPr>
            <a:t>có</a:t>
          </a:r>
          <a:r>
            <a:rPr lang="en-US" sz="2900" dirty="0">
              <a:solidFill>
                <a:schemeClr val="dk1"/>
              </a:solidFill>
            </a:rPr>
            <a:t> </a:t>
          </a:r>
          <a:r>
            <a:rPr lang="en-US" sz="2900" dirty="0" err="1">
              <a:solidFill>
                <a:schemeClr val="dk1"/>
              </a:solidFill>
            </a:rPr>
            <a:t>đặc</a:t>
          </a:r>
          <a:r>
            <a:rPr lang="en-US" sz="2900" dirty="0">
              <a:solidFill>
                <a:schemeClr val="dk1"/>
              </a:solidFill>
            </a:rPr>
            <a:t> </a:t>
          </a:r>
          <a:r>
            <a:rPr lang="en-US" sz="2900" dirty="0" err="1">
              <a:solidFill>
                <a:schemeClr val="dk1"/>
              </a:solidFill>
            </a:rPr>
            <a:t>điểm</a:t>
          </a:r>
          <a:r>
            <a:rPr lang="en-US" sz="2900" dirty="0">
              <a:solidFill>
                <a:schemeClr val="dk1"/>
              </a:solidFill>
            </a:rPr>
            <a:t> </a:t>
          </a:r>
          <a:r>
            <a:rPr lang="en-US" sz="2900" dirty="0" err="1">
              <a:solidFill>
                <a:schemeClr val="dk1"/>
              </a:solidFill>
            </a:rPr>
            <a:t>chung</a:t>
          </a:r>
          <a:r>
            <a:rPr lang="en-US" sz="2900" dirty="0">
              <a:solidFill>
                <a:schemeClr val="dk1"/>
              </a:solidFill>
            </a:rPr>
            <a:t> </a:t>
          </a:r>
          <a:r>
            <a:rPr lang="en-US" sz="2900" dirty="0" err="1">
              <a:solidFill>
                <a:schemeClr val="dk1"/>
              </a:solidFill>
            </a:rPr>
            <a:t>giống</a:t>
          </a:r>
          <a:r>
            <a:rPr lang="en-US" sz="2900" dirty="0">
              <a:solidFill>
                <a:schemeClr val="dk1"/>
              </a:solidFill>
            </a:rPr>
            <a:t> </a:t>
          </a:r>
          <a:r>
            <a:rPr lang="en-US" sz="2900" dirty="0" err="1">
              <a:solidFill>
                <a:schemeClr val="dk1"/>
              </a:solidFill>
            </a:rPr>
            <a:t>nhau</a:t>
          </a:r>
          <a:r>
            <a:rPr lang="en-US" sz="2900" dirty="0">
              <a:solidFill>
                <a:schemeClr val="dk1"/>
              </a:solidFill>
            </a:rPr>
            <a:t> </a:t>
          </a:r>
          <a:r>
            <a:rPr lang="en-US" sz="2900" dirty="0" err="1">
              <a:solidFill>
                <a:schemeClr val="dk1"/>
              </a:solidFill>
            </a:rPr>
            <a:t>nhằm</a:t>
          </a:r>
          <a:r>
            <a:rPr lang="en-US" sz="2900" dirty="0">
              <a:solidFill>
                <a:schemeClr val="dk1"/>
              </a:solidFill>
            </a:rPr>
            <a:t> </a:t>
          </a:r>
          <a:r>
            <a:rPr lang="en-US" sz="2900" dirty="0" err="1">
              <a:solidFill>
                <a:schemeClr val="dk1"/>
              </a:solidFill>
            </a:rPr>
            <a:t>điều</a:t>
          </a:r>
          <a:r>
            <a:rPr lang="en-US" sz="2900" dirty="0">
              <a:solidFill>
                <a:schemeClr val="dk1"/>
              </a:solidFill>
            </a:rPr>
            <a:t> </a:t>
          </a:r>
          <a:r>
            <a:rPr lang="en-US" sz="2900" dirty="0" err="1">
              <a:solidFill>
                <a:schemeClr val="dk1"/>
              </a:solidFill>
            </a:rPr>
            <a:t>chỉnh</a:t>
          </a:r>
          <a:r>
            <a:rPr lang="en-US" sz="2900" dirty="0">
              <a:solidFill>
                <a:schemeClr val="dk1"/>
              </a:solidFill>
            </a:rPr>
            <a:t> </a:t>
          </a:r>
          <a:r>
            <a:rPr lang="en-US" sz="2900" dirty="0" err="1">
              <a:solidFill>
                <a:schemeClr val="dk1"/>
              </a:solidFill>
            </a:rPr>
            <a:t>một</a:t>
          </a:r>
          <a:r>
            <a:rPr lang="en-US" sz="2900" dirty="0">
              <a:solidFill>
                <a:schemeClr val="dk1"/>
              </a:solidFill>
            </a:rPr>
            <a:t> </a:t>
          </a:r>
          <a:r>
            <a:rPr lang="en-US" sz="2900" dirty="0" err="1">
              <a:solidFill>
                <a:schemeClr val="dk1"/>
              </a:solidFill>
            </a:rPr>
            <a:t>lĩnh</a:t>
          </a:r>
          <a:r>
            <a:rPr lang="en-US" sz="2900" dirty="0">
              <a:solidFill>
                <a:schemeClr val="dk1"/>
              </a:solidFill>
            </a:rPr>
            <a:t> </a:t>
          </a:r>
          <a:r>
            <a:rPr lang="en-US" sz="2900" dirty="0" err="1">
              <a:solidFill>
                <a:schemeClr val="dk1"/>
              </a:solidFill>
            </a:rPr>
            <a:t>vực</a:t>
          </a:r>
          <a:r>
            <a:rPr lang="en-US" sz="2900" dirty="0">
              <a:solidFill>
                <a:schemeClr val="dk1"/>
              </a:solidFill>
            </a:rPr>
            <a:t> </a:t>
          </a:r>
          <a:r>
            <a:rPr lang="en-US" sz="2900" dirty="0" err="1">
              <a:solidFill>
                <a:schemeClr val="dk1"/>
              </a:solidFill>
            </a:rPr>
            <a:t>nhất</a:t>
          </a:r>
          <a:r>
            <a:rPr lang="en-US" sz="2900" dirty="0">
              <a:solidFill>
                <a:schemeClr val="dk1"/>
              </a:solidFill>
            </a:rPr>
            <a:t> </a:t>
          </a:r>
          <a:r>
            <a:rPr lang="en-US" sz="2900" dirty="0" err="1">
              <a:solidFill>
                <a:schemeClr val="dk1"/>
              </a:solidFill>
            </a:rPr>
            <a:t>định</a:t>
          </a:r>
          <a:r>
            <a:rPr lang="en-US" sz="2900" dirty="0">
              <a:solidFill>
                <a:schemeClr val="dk1"/>
              </a:solidFill>
            </a:rPr>
            <a:t> </a:t>
          </a:r>
          <a:r>
            <a:rPr lang="en-US" sz="2900" dirty="0" err="1">
              <a:solidFill>
                <a:schemeClr val="dk1"/>
              </a:solidFill>
            </a:rPr>
            <a:t>trong</a:t>
          </a:r>
          <a:r>
            <a:rPr lang="en-US" sz="2900" dirty="0">
              <a:solidFill>
                <a:schemeClr val="dk1"/>
              </a:solidFill>
            </a:rPr>
            <a:t> </a:t>
          </a:r>
          <a:r>
            <a:rPr lang="en-US" sz="2900" dirty="0" err="1">
              <a:solidFill>
                <a:schemeClr val="dk1"/>
              </a:solidFill>
            </a:rPr>
            <a:t>xã</a:t>
          </a:r>
          <a:r>
            <a:rPr lang="en-US" sz="2900" dirty="0">
              <a:solidFill>
                <a:schemeClr val="dk1"/>
              </a:solidFill>
            </a:rPr>
            <a:t> </a:t>
          </a:r>
          <a:r>
            <a:rPr lang="en-US" sz="2900" dirty="0" err="1">
              <a:solidFill>
                <a:schemeClr val="dk1"/>
              </a:solidFill>
            </a:rPr>
            <a:t>hội</a:t>
          </a:r>
          <a:r>
            <a:rPr lang="en-US" sz="2900" dirty="0">
              <a:solidFill>
                <a:schemeClr val="dk1"/>
              </a:solidFill>
            </a:rPr>
            <a:t>.</a:t>
          </a:r>
          <a:endParaRPr lang="en-US" sz="2900" b="0" i="0" u="none" dirty="0">
            <a:solidFill>
              <a:schemeClr val="tx1"/>
            </a:solidFill>
            <a:latin typeface="Times New Roman" panose="02020603050405020304" pitchFamily="18" charset="0"/>
            <a:cs typeface="Times New Roman" panose="02020603050405020304" pitchFamily="18" charset="0"/>
          </a:endParaRPr>
        </a:p>
      </dsp:txBody>
      <dsp:txXfrm>
        <a:off x="0" y="1824488"/>
        <a:ext cx="4724400" cy="2966941"/>
      </dsp:txXfrm>
    </dsp:sp>
  </dsp:spTree>
</dsp:drawing>
</file>

<file path=ppt/diagrams/drawing5.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7772400" cy="5486400"/>
        <a:chOff x="0" y="0"/>
        <a:chExt cx="7772400" cy="5486400"/>
      </a:xfrm>
    </dsp:grpSpPr>
    <dsp:sp modelId="{AD5A47FB-8093-49D8-96C9-B53BC9FB8CD7}">
      <dsp:nvSpPr>
        <dsp:cNvPr id="3" name="Rectangles 2"/>
        <dsp:cNvSpPr/>
      </dsp:nvSpPr>
      <dsp:spPr bwMode="white">
        <a:xfrm>
          <a:off x="0" y="0"/>
          <a:ext cx="7772400" cy="1645920"/>
        </a:xfrm>
        <a:prstGeom prst="rect">
          <a:avLst/>
        </a:prstGeom>
        <a:sp3d contourW="12700" prstMaterial="flat">
          <a:bevelT w="100800" h="154000"/>
          <a:bevelB w="152400"/>
        </a:sp3d>
      </dsp:spPr>
      <dsp:style>
        <a:lnRef idx="2">
          <a:schemeClr val="accent3"/>
        </a:lnRef>
        <a:fillRef idx="1">
          <a:schemeClr val="lt1"/>
        </a:fillRef>
        <a:effectRef idx="0">
          <a:schemeClr val="accent3"/>
        </a:effectRef>
        <a:fontRef idx="minor">
          <a:schemeClr val="dk1"/>
        </a:fontRef>
      </dsp:style>
      <dsp:txBody>
        <a:bodyPr lIns="106680" tIns="106680" rIns="106680" bIns="10668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gn="just">
            <a:lnSpc>
              <a:spcPct val="100000"/>
            </a:lnSpc>
            <a:spcBef>
              <a:spcPct val="0"/>
            </a:spcBef>
            <a:spcAft>
              <a:spcPct val="35000"/>
            </a:spcAft>
          </a:pPr>
          <a:r>
            <a:rPr lang="en-US" sz="2800" dirty="0">
              <a:solidFill>
                <a:srgbClr val="FF0000"/>
              </a:solidFill>
              <a:latin typeface="Arial" panose="020B0604020202020204" pitchFamily="34" charset="0"/>
              <a:cs typeface="Arial" panose="020B0604020202020204" pitchFamily="34" charset="0"/>
            </a:rPr>
            <a:t>- </a:t>
          </a:r>
          <a:r>
            <a:rPr lang="en-US" sz="2800" dirty="0" err="1">
              <a:solidFill>
                <a:srgbClr val="FF0000"/>
              </a:solidFill>
              <a:latin typeface="Arial" panose="020B0604020202020204" pitchFamily="34" charset="0"/>
              <a:cs typeface="Arial" panose="020B0604020202020204" pitchFamily="34" charset="0"/>
            </a:rPr>
            <a:t>Là</a:t>
          </a:r>
          <a:r>
            <a:rPr lang="en-US" sz="2800" dirty="0">
              <a:solidFill>
                <a:srgbClr val="FF0000"/>
              </a:solidFill>
              <a:latin typeface="Arial" panose="020B0604020202020204" pitchFamily="34" charset="0"/>
              <a:cs typeface="Arial" panose="020B0604020202020204" pitchFamily="34" charset="0"/>
            </a:rPr>
            <a:t> </a:t>
          </a:r>
          <a:r>
            <a:rPr lang="en-US" sz="2800" dirty="0" err="1">
              <a:solidFill>
                <a:srgbClr val="FF0000"/>
              </a:solidFill>
              <a:latin typeface="Arial" panose="020B0604020202020204" pitchFamily="34" charset="0"/>
              <a:cs typeface="Arial" panose="020B0604020202020204" pitchFamily="34" charset="0"/>
            </a:rPr>
            <a:t>văn</a:t>
          </a:r>
          <a:r>
            <a:rPr lang="en-US" sz="2800" dirty="0">
              <a:solidFill>
                <a:srgbClr val="FF0000"/>
              </a:solidFill>
              <a:latin typeface="Arial" panose="020B0604020202020204" pitchFamily="34" charset="0"/>
              <a:cs typeface="Arial" panose="020B0604020202020204" pitchFamily="34" charset="0"/>
            </a:rPr>
            <a:t> </a:t>
          </a:r>
          <a:r>
            <a:rPr lang="en-US" sz="2800" dirty="0" err="1">
              <a:solidFill>
                <a:srgbClr val="FF0000"/>
              </a:solidFill>
              <a:latin typeface="Arial" panose="020B0604020202020204" pitchFamily="34" charset="0"/>
              <a:cs typeface="Arial" panose="020B0604020202020204" pitchFamily="34" charset="0"/>
            </a:rPr>
            <a:t>bản</a:t>
          </a:r>
          <a:r>
            <a:rPr lang="en-US" sz="2800" dirty="0">
              <a:solidFill>
                <a:srgbClr val="FF0000"/>
              </a:solidFill>
              <a:latin typeface="Arial" panose="020B0604020202020204" pitchFamily="34" charset="0"/>
              <a:cs typeface="Arial" panose="020B0604020202020204" pitchFamily="34" charset="0"/>
            </a:rPr>
            <a:t> QPPL do </a:t>
          </a:r>
          <a:r>
            <a:rPr lang="en-US" sz="2800" dirty="0" err="1">
              <a:solidFill>
                <a:srgbClr val="FF0000"/>
              </a:solidFill>
              <a:latin typeface="Arial" panose="020B0604020202020204" pitchFamily="34" charset="0"/>
              <a:cs typeface="Arial" panose="020B0604020202020204" pitchFamily="34" charset="0"/>
            </a:rPr>
            <a:t>Quốc</a:t>
          </a:r>
          <a:r>
            <a:rPr lang="en-US" sz="2800" dirty="0">
              <a:solidFill>
                <a:srgbClr val="FF0000"/>
              </a:solidFill>
              <a:latin typeface="Arial" panose="020B0604020202020204" pitchFamily="34" charset="0"/>
              <a:cs typeface="Arial" panose="020B0604020202020204" pitchFamily="34" charset="0"/>
            </a:rPr>
            <a:t> </a:t>
          </a:r>
          <a:r>
            <a:rPr lang="en-US" sz="2800" dirty="0" err="1">
              <a:solidFill>
                <a:srgbClr val="FF0000"/>
              </a:solidFill>
              <a:latin typeface="Arial" panose="020B0604020202020204" pitchFamily="34" charset="0"/>
              <a:cs typeface="Arial" panose="020B0604020202020204" pitchFamily="34" charset="0"/>
            </a:rPr>
            <a:t>hội</a:t>
          </a:r>
          <a:r>
            <a:rPr lang="en-US" sz="2800" dirty="0">
              <a:solidFill>
                <a:srgbClr val="FF0000"/>
              </a:solidFill>
              <a:latin typeface="Arial" panose="020B0604020202020204" pitchFamily="34" charset="0"/>
              <a:cs typeface="Arial" panose="020B0604020202020204" pitchFamily="34" charset="0"/>
            </a:rPr>
            <a:t> ban </a:t>
          </a:r>
          <a:r>
            <a:rPr lang="en-US" sz="2800" dirty="0" err="1">
              <a:solidFill>
                <a:srgbClr val="FF0000"/>
              </a:solidFill>
              <a:latin typeface="Arial" panose="020B0604020202020204" pitchFamily="34" charset="0"/>
              <a:cs typeface="Arial" panose="020B0604020202020204" pitchFamily="34" charset="0"/>
            </a:rPr>
            <a:t>hành</a:t>
          </a:r>
          <a:r>
            <a:rPr lang="en-US" sz="2800" dirty="0">
              <a:solidFill>
                <a:srgbClr val="FF0000"/>
              </a:solidFill>
              <a:latin typeface="Arial" panose="020B0604020202020204" pitchFamily="34" charset="0"/>
              <a:cs typeface="Arial" panose="020B0604020202020204" pitchFamily="34" charset="0"/>
            </a:rPr>
            <a:t>. </a:t>
          </a:r>
          <a:endParaRPr lang="en-US" sz="2800" dirty="0">
            <a:solidFill>
              <a:srgbClr val="FF0000"/>
            </a:solidFill>
            <a:latin typeface="Arial" panose="020B0604020202020204" pitchFamily="34" charset="0"/>
            <a:cs typeface="Arial" panose="020B0604020202020204" pitchFamily="34" charset="0"/>
          </a:endParaRPr>
        </a:p>
        <a:p>
          <a:pPr lvl="0" algn="just">
            <a:lnSpc>
              <a:spcPct val="100000"/>
            </a:lnSpc>
            <a:spcBef>
              <a:spcPct val="0"/>
            </a:spcBef>
            <a:spcAft>
              <a:spcPct val="35000"/>
            </a:spcAft>
          </a:pPr>
          <a:r>
            <a:rPr lang="en-US" sz="2800" dirty="0">
              <a:solidFill>
                <a:srgbClr val="FF0000"/>
              </a:solidFill>
              <a:latin typeface="Arial" panose="020B0604020202020204" pitchFamily="34" charset="0"/>
              <a:cs typeface="Arial" panose="020B0604020202020204" pitchFamily="34" charset="0"/>
            </a:rPr>
            <a:t>- </a:t>
          </a:r>
          <a:r>
            <a:rPr lang="en-US" sz="2800" dirty="0" err="1">
              <a:solidFill>
                <a:srgbClr val="FF0000"/>
              </a:solidFill>
              <a:latin typeface="Arial" panose="020B0604020202020204" pitchFamily="34" charset="0"/>
              <a:cs typeface="Arial" panose="020B0604020202020204" pitchFamily="34" charset="0"/>
            </a:rPr>
            <a:t>Có</a:t>
          </a:r>
          <a:r>
            <a:rPr lang="en-US" sz="2800" dirty="0">
              <a:solidFill>
                <a:srgbClr val="FF0000"/>
              </a:solidFill>
              <a:latin typeface="Arial" panose="020B0604020202020204" pitchFamily="34" charset="0"/>
              <a:cs typeface="Arial" panose="020B0604020202020204" pitchFamily="34" charset="0"/>
            </a:rPr>
            <a:t> </a:t>
          </a:r>
          <a:r>
            <a:rPr lang="en-US" sz="2800" dirty="0" err="1">
              <a:solidFill>
                <a:srgbClr val="FF0000"/>
              </a:solidFill>
              <a:latin typeface="Arial" panose="020B0604020202020204" pitchFamily="34" charset="0"/>
              <a:cs typeface="Arial" panose="020B0604020202020204" pitchFamily="34" charset="0"/>
            </a:rPr>
            <a:t>giá</a:t>
          </a:r>
          <a:r>
            <a:rPr lang="en-US" sz="2800" dirty="0">
              <a:solidFill>
                <a:srgbClr val="FF0000"/>
              </a:solidFill>
              <a:latin typeface="Arial" panose="020B0604020202020204" pitchFamily="34" charset="0"/>
              <a:cs typeface="Arial" panose="020B0604020202020204" pitchFamily="34" charset="0"/>
            </a:rPr>
            <a:t> </a:t>
          </a:r>
          <a:r>
            <a:rPr lang="en-US" sz="2800" dirty="0" err="1">
              <a:solidFill>
                <a:srgbClr val="FF0000"/>
              </a:solidFill>
              <a:latin typeface="Arial" panose="020B0604020202020204" pitchFamily="34" charset="0"/>
              <a:cs typeface="Arial" panose="020B0604020202020204" pitchFamily="34" charset="0"/>
            </a:rPr>
            <a:t>trị</a:t>
          </a:r>
          <a:r>
            <a:rPr lang="en-US" sz="2800" dirty="0">
              <a:solidFill>
                <a:srgbClr val="FF0000"/>
              </a:solidFill>
              <a:latin typeface="Arial" panose="020B0604020202020204" pitchFamily="34" charset="0"/>
              <a:cs typeface="Arial" panose="020B0604020202020204" pitchFamily="34" charset="0"/>
            </a:rPr>
            <a:t> </a:t>
          </a:r>
          <a:r>
            <a:rPr lang="en-US" sz="2800" dirty="0" err="1">
              <a:solidFill>
                <a:srgbClr val="FF0000"/>
              </a:solidFill>
              <a:latin typeface="Arial" panose="020B0604020202020204" pitchFamily="34" charset="0"/>
              <a:cs typeface="Arial" panose="020B0604020202020204" pitchFamily="34" charset="0"/>
            </a:rPr>
            <a:t>pháp</a:t>
          </a:r>
          <a:r>
            <a:rPr lang="en-US" sz="2800" dirty="0">
              <a:solidFill>
                <a:srgbClr val="FF0000"/>
              </a:solidFill>
              <a:latin typeface="Arial" panose="020B0604020202020204" pitchFamily="34" charset="0"/>
              <a:cs typeface="Arial" panose="020B0604020202020204" pitchFamily="34" charset="0"/>
            </a:rPr>
            <a:t> </a:t>
          </a:r>
          <a:r>
            <a:rPr lang="en-US" sz="2800" dirty="0" err="1">
              <a:solidFill>
                <a:srgbClr val="FF0000"/>
              </a:solidFill>
              <a:latin typeface="Arial" panose="020B0604020202020204" pitchFamily="34" charset="0"/>
              <a:cs typeface="Arial" panose="020B0604020202020204" pitchFamily="34" charset="0"/>
            </a:rPr>
            <a:t>lý</a:t>
          </a:r>
          <a:r>
            <a:rPr lang="en-US" sz="2800" dirty="0">
              <a:solidFill>
                <a:srgbClr val="FF0000"/>
              </a:solidFill>
              <a:latin typeface="Arial" panose="020B0604020202020204" pitchFamily="34" charset="0"/>
              <a:cs typeface="Arial" panose="020B0604020202020204" pitchFamily="34" charset="0"/>
            </a:rPr>
            <a:t> </a:t>
          </a:r>
          <a:r>
            <a:rPr lang="en-US" sz="2800" dirty="0" err="1">
              <a:solidFill>
                <a:srgbClr val="FF0000"/>
              </a:solidFill>
              <a:latin typeface="Arial" panose="020B0604020202020204" pitchFamily="34" charset="0"/>
              <a:cs typeface="Arial" panose="020B0604020202020204" pitchFamily="34" charset="0"/>
            </a:rPr>
            <a:t>cao</a:t>
          </a:r>
          <a:r>
            <a:rPr lang="en-US" sz="2800" dirty="0">
              <a:solidFill>
                <a:srgbClr val="FF0000"/>
              </a:solidFill>
              <a:latin typeface="Arial" panose="020B0604020202020204" pitchFamily="34" charset="0"/>
              <a:cs typeface="Arial" panose="020B0604020202020204" pitchFamily="34" charset="0"/>
            </a:rPr>
            <a:t> </a:t>
          </a:r>
          <a:r>
            <a:rPr lang="en-US" sz="2800" dirty="0" err="1">
              <a:solidFill>
                <a:srgbClr val="FF0000"/>
              </a:solidFill>
              <a:latin typeface="Arial" panose="020B0604020202020204" pitchFamily="34" charset="0"/>
              <a:cs typeface="Arial" panose="020B0604020202020204" pitchFamily="34" charset="0"/>
            </a:rPr>
            <a:t>nhất</a:t>
          </a:r>
          <a:r>
            <a:rPr lang="en-US" sz="2800" dirty="0">
              <a:solidFill>
                <a:srgbClr val="FF0000"/>
              </a:solidFill>
              <a:latin typeface="Arial" panose="020B0604020202020204" pitchFamily="34" charset="0"/>
              <a:cs typeface="Arial" panose="020B0604020202020204" pitchFamily="34" charset="0"/>
            </a:rPr>
            <a:t> </a:t>
          </a:r>
          <a:endParaRPr>
            <a:solidFill>
              <a:schemeClr val="lt1"/>
            </a:solidFill>
          </a:endParaRPr>
        </a:p>
      </dsp:txBody>
      <dsp:txXfrm>
        <a:off x="0" y="0"/>
        <a:ext cx="7772400" cy="1645920"/>
      </dsp:txXfrm>
    </dsp:sp>
    <dsp:sp modelId="{16EAD113-5AA3-4297-A94E-C9849CDEED1B}">
      <dsp:nvSpPr>
        <dsp:cNvPr id="4" name="Rectangles 3"/>
        <dsp:cNvSpPr/>
      </dsp:nvSpPr>
      <dsp:spPr bwMode="white">
        <a:xfrm>
          <a:off x="0" y="1645920"/>
          <a:ext cx="3886200" cy="3456432"/>
        </a:xfrm>
        <a:prstGeom prst="rect">
          <a:avLst/>
        </a:prstGeom>
        <a:sp3d contourW="19050" prstMaterial="metal">
          <a:bevelT w="88900" h="203200"/>
          <a:bevelB w="165100" h="254000"/>
        </a:sp3d>
      </dsp:spPr>
      <dsp:style>
        <a:lnRef idx="2">
          <a:schemeClr val="accent6"/>
        </a:lnRef>
        <a:fillRef idx="1">
          <a:schemeClr val="lt1"/>
        </a:fillRef>
        <a:effectRef idx="0">
          <a:schemeClr val="accent6"/>
        </a:effectRef>
        <a:fontRef idx="minor">
          <a:schemeClr val="dk1"/>
        </a:fontRef>
      </dsp:style>
      <dsp:txBody>
        <a:bodyPr lIns="106680" tIns="106680" rIns="106680" bIns="10668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gn="l">
            <a:lnSpc>
              <a:spcPct val="100000"/>
            </a:lnSpc>
            <a:spcBef>
              <a:spcPct val="0"/>
            </a:spcBef>
            <a:spcAft>
              <a:spcPct val="35000"/>
            </a:spcAft>
          </a:pPr>
          <a:r>
            <a:rPr lang="en-US" sz="2800" dirty="0" err="1">
              <a:latin typeface="Arial" panose="020B0604020202020204" pitchFamily="34" charset="0"/>
              <a:cs typeface="Arial" panose="020B0604020202020204" pitchFamily="34" charset="0"/>
            </a:rPr>
            <a:t>Hiến</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pháp</a:t>
          </a:r>
          <a:r>
            <a:rPr lang="en-US" sz="2800" dirty="0">
              <a:latin typeface="Arial" panose="020B0604020202020204" pitchFamily="34" charset="0"/>
              <a:cs typeface="Arial" panose="020B0604020202020204" pitchFamily="34" charset="0"/>
            </a:rPr>
            <a:t> 2013: </a:t>
          </a:r>
          <a:r>
            <a:rPr lang="en-US" sz="2800" dirty="0" err="1">
              <a:latin typeface="Arial" panose="020B0604020202020204" pitchFamily="34" charset="0"/>
              <a:cs typeface="Arial" panose="020B0604020202020204" pitchFamily="34" charset="0"/>
            </a:rPr>
            <a:t>có</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giá</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trị</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pháp</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lý</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cao</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nhất</a:t>
          </a:r>
          <a:endParaRPr lang="en-US" sz="2800" dirty="0">
            <a:latin typeface="Arial" panose="020B0604020202020204" pitchFamily="34" charset="0"/>
            <a:cs typeface="Arial" panose="020B0604020202020204" pitchFamily="34" charset="0"/>
          </a:endParaRPr>
        </a:p>
      </dsp:txBody>
      <dsp:txXfrm>
        <a:off x="0" y="1645920"/>
        <a:ext cx="3886200" cy="3456432"/>
      </dsp:txXfrm>
    </dsp:sp>
    <dsp:sp modelId="{1B956A8C-45E2-4826-B4D4-FD2B2EDDF6B8}">
      <dsp:nvSpPr>
        <dsp:cNvPr id="5" name="Rectangles 4"/>
        <dsp:cNvSpPr/>
      </dsp:nvSpPr>
      <dsp:spPr bwMode="white">
        <a:xfrm>
          <a:off x="3886200" y="1645920"/>
          <a:ext cx="3886200" cy="3456432"/>
        </a:xfrm>
        <a:prstGeom prst="rect">
          <a:avLst/>
        </a:prstGeom>
        <a:sp3d contourW="19050" prstMaterial="metal">
          <a:bevelT w="88900" h="203200"/>
          <a:bevelB w="165100" h="254000"/>
        </a:sp3d>
      </dsp:spPr>
      <dsp:style>
        <a:lnRef idx="2">
          <a:schemeClr val="accent6"/>
        </a:lnRef>
        <a:fillRef idx="1">
          <a:schemeClr val="lt1"/>
        </a:fillRef>
        <a:effectRef idx="0">
          <a:schemeClr val="accent6"/>
        </a:effectRef>
        <a:fontRef idx="minor">
          <a:schemeClr val="dk1"/>
        </a:fontRef>
      </dsp:style>
      <dsp:txBody>
        <a:bodyPr lIns="106680" tIns="106680" rIns="106680" bIns="10668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gn="l">
            <a:lnSpc>
              <a:spcPct val="100000"/>
            </a:lnSpc>
            <a:spcBef>
              <a:spcPct val="0"/>
            </a:spcBef>
            <a:spcAft>
              <a:spcPct val="35000"/>
            </a:spcAft>
          </a:pPr>
          <a:r>
            <a:rPr lang="en-US" sz="2800" dirty="0" err="1">
              <a:latin typeface="Arial" panose="020B0604020202020204" pitchFamily="34" charset="0"/>
              <a:cs typeface="Arial" panose="020B0604020202020204" pitchFamily="34" charset="0"/>
            </a:rPr>
            <a:t>Các</a:t>
          </a:r>
          <a:r>
            <a:rPr lang="en-US" sz="2800" dirty="0">
              <a:latin typeface="Arial" panose="020B0604020202020204" pitchFamily="34" charset="0"/>
              <a:cs typeface="Arial" panose="020B0604020202020204" pitchFamily="34" charset="0"/>
            </a:rPr>
            <a:t> </a:t>
          </a:r>
          <a:r>
            <a:rPr lang="en-US" sz="2800" dirty="0" err="1" smtClean="0">
              <a:latin typeface="Arial" panose="020B0604020202020204" pitchFamily="34" charset="0"/>
              <a:cs typeface="Arial" panose="020B0604020202020204" pitchFamily="34" charset="0"/>
            </a:rPr>
            <a:t>bộ</a:t>
          </a:r>
          <a:r>
            <a:rPr lang="en-US" sz="2800" dirty="0" smtClean="0">
              <a:latin typeface="Arial" panose="020B0604020202020204" pitchFamily="34" charset="0"/>
              <a:cs typeface="Arial" panose="020B0604020202020204" pitchFamily="34" charset="0"/>
            </a:rPr>
            <a:t> </a:t>
          </a:r>
          <a:r>
            <a:rPr lang="en-US" sz="2800" dirty="0" err="1" smtClean="0">
              <a:latin typeface="Arial" panose="020B0604020202020204" pitchFamily="34" charset="0"/>
              <a:cs typeface="Arial" panose="020B0604020202020204" pitchFamily="34" charset="0"/>
            </a:rPr>
            <a:t>luật</a:t>
          </a:r>
          <a:r>
            <a:rPr lang="en-US" sz="2800" dirty="0" smtClean="0">
              <a:latin typeface="Arial" panose="020B0604020202020204" pitchFamily="34" charset="0"/>
              <a:cs typeface="Arial" panose="020B0604020202020204" pitchFamily="34" charset="0"/>
            </a:rPr>
            <a:t>, </a:t>
          </a:r>
          <a:r>
            <a:rPr lang="en-US" sz="2800" dirty="0" err="1" smtClean="0">
              <a:latin typeface="Arial" panose="020B0604020202020204" pitchFamily="34" charset="0"/>
              <a:cs typeface="Arial" panose="020B0604020202020204" pitchFamily="34" charset="0"/>
            </a:rPr>
            <a:t>luật</a:t>
          </a:r>
          <a:r>
            <a:rPr lang="en-US" sz="2800" dirty="0" smtClean="0">
              <a:latin typeface="Arial" panose="020B0604020202020204" pitchFamily="34" charset="0"/>
              <a:cs typeface="Arial" panose="020B0604020202020204" pitchFamily="34" charset="0"/>
            </a:rPr>
            <a:t>:</a:t>
          </a:r>
          <a:endParaRPr lang="en-US" sz="2800" dirty="0">
            <a:latin typeface="Arial" panose="020B0604020202020204" pitchFamily="34" charset="0"/>
            <a:cs typeface="Arial" panose="020B0604020202020204" pitchFamily="34" charset="0"/>
          </a:endParaRPr>
        </a:p>
        <a:p>
          <a:pPr lvl="0" algn="l">
            <a:lnSpc>
              <a:spcPct val="100000"/>
            </a:lnSpc>
            <a:spcBef>
              <a:spcPct val="0"/>
            </a:spcBef>
            <a:spcAft>
              <a:spcPct val="35000"/>
            </a:spcAft>
          </a:pP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Bộ</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Luật</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dân</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sự</a:t>
          </a:r>
          <a:endParaRPr lang="en-US" sz="2800" dirty="0">
            <a:latin typeface="Arial" panose="020B0604020202020204" pitchFamily="34" charset="0"/>
            <a:cs typeface="Arial" panose="020B0604020202020204" pitchFamily="34" charset="0"/>
          </a:endParaRPr>
        </a:p>
        <a:p>
          <a:pPr lvl="0" algn="l">
            <a:lnSpc>
              <a:spcPct val="100000"/>
            </a:lnSpc>
            <a:spcBef>
              <a:spcPct val="0"/>
            </a:spcBef>
            <a:spcAft>
              <a:spcPct val="35000"/>
            </a:spcAft>
          </a:pP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Bộ</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Luật</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hình</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sự</a:t>
          </a:r>
          <a:endParaRPr lang="en-US" sz="2800" dirty="0">
            <a:latin typeface="Arial" panose="020B0604020202020204" pitchFamily="34" charset="0"/>
            <a:cs typeface="Arial" panose="020B0604020202020204" pitchFamily="34" charset="0"/>
          </a:endParaRPr>
        </a:p>
        <a:p>
          <a:pPr lvl="0" algn="l">
            <a:lnSpc>
              <a:spcPct val="100000"/>
            </a:lnSpc>
            <a:spcBef>
              <a:spcPct val="0"/>
            </a:spcBef>
            <a:spcAft>
              <a:spcPct val="35000"/>
            </a:spcAft>
          </a:pP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Bộ</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luật</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lao</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động</a:t>
          </a:r>
          <a:endParaRPr lang="en-US" sz="2800" dirty="0">
            <a:latin typeface="Arial" panose="020B0604020202020204" pitchFamily="34" charset="0"/>
            <a:cs typeface="Arial" panose="020B0604020202020204" pitchFamily="34" charset="0"/>
          </a:endParaRPr>
        </a:p>
        <a:p>
          <a:pPr lvl="0" algn="l">
            <a:lnSpc>
              <a:spcPct val="100000"/>
            </a:lnSpc>
            <a:spcBef>
              <a:spcPct val="0"/>
            </a:spcBef>
            <a:spcAft>
              <a:spcPct val="35000"/>
            </a:spcAft>
          </a:pP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Luật</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đất</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đai</a:t>
          </a:r>
          <a:endParaRPr lang="en-US" sz="2800" dirty="0">
            <a:latin typeface="Arial" panose="020B0604020202020204" pitchFamily="34" charset="0"/>
            <a:cs typeface="Arial" panose="020B0604020202020204" pitchFamily="34" charset="0"/>
          </a:endParaRPr>
        </a:p>
        <a:p>
          <a:pPr lvl="0" algn="l">
            <a:lnSpc>
              <a:spcPct val="100000"/>
            </a:lnSpc>
            <a:spcBef>
              <a:spcPct val="0"/>
            </a:spcBef>
            <a:spcAft>
              <a:spcPct val="35000"/>
            </a:spcAft>
          </a:pP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Luật</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thương</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mại</a:t>
          </a:r>
          <a:r>
            <a:rPr lang="en-US" sz="2800" dirty="0" smtClean="0">
              <a:latin typeface="Arial" panose="020B0604020202020204" pitchFamily="34" charset="0"/>
              <a:cs typeface="Arial" panose="020B0604020202020204" pitchFamily="34" charset="0"/>
            </a:rPr>
            <a:t>,...</a:t>
          </a:r>
          <a:endParaRPr lang="en-US" sz="2800" dirty="0" smtClean="0">
            <a:latin typeface="Arial" panose="020B0604020202020204" pitchFamily="34" charset="0"/>
            <a:cs typeface="Arial" panose="020B0604020202020204" pitchFamily="34" charset="0"/>
          </a:endParaRPr>
        </a:p>
        <a:p>
          <a:pPr lvl="0" algn="l">
            <a:lnSpc>
              <a:spcPct val="100000"/>
            </a:lnSpc>
            <a:spcBef>
              <a:spcPct val="0"/>
            </a:spcBef>
            <a:spcAft>
              <a:spcPct val="35000"/>
            </a:spcAft>
          </a:pPr>
          <a:r>
            <a:rPr lang="en-US" sz="2800" dirty="0" err="1" smtClean="0">
              <a:latin typeface="Arial" panose="020B0604020202020204" pitchFamily="34" charset="0"/>
              <a:cs typeface="Arial" panose="020B0604020202020204" pitchFamily="34" charset="0"/>
            </a:rPr>
            <a:t>Các</a:t>
          </a:r>
          <a:r>
            <a:rPr lang="en-US" sz="2800" dirty="0" smtClean="0">
              <a:latin typeface="Arial" panose="020B0604020202020204" pitchFamily="34" charset="0"/>
              <a:cs typeface="Arial" panose="020B0604020202020204" pitchFamily="34" charset="0"/>
            </a:rPr>
            <a:t> </a:t>
          </a:r>
          <a:r>
            <a:rPr lang="en-US" sz="2800" dirty="0" err="1" smtClean="0">
              <a:latin typeface="Arial" panose="020B0604020202020204" pitchFamily="34" charset="0"/>
              <a:cs typeface="Arial" panose="020B0604020202020204" pitchFamily="34" charset="0"/>
            </a:rPr>
            <a:t>Pháp</a:t>
          </a:r>
          <a:r>
            <a:rPr lang="en-US" sz="2800" dirty="0" smtClean="0">
              <a:latin typeface="Arial" panose="020B0604020202020204" pitchFamily="34" charset="0"/>
              <a:cs typeface="Arial" panose="020B0604020202020204" pitchFamily="34" charset="0"/>
            </a:rPr>
            <a:t> </a:t>
          </a:r>
          <a:r>
            <a:rPr lang="en-US" sz="2800" dirty="0" err="1" smtClean="0">
              <a:latin typeface="Arial" panose="020B0604020202020204" pitchFamily="34" charset="0"/>
              <a:cs typeface="Arial" panose="020B0604020202020204" pitchFamily="34" charset="0"/>
            </a:rPr>
            <a:t>lệnh</a:t>
          </a:r>
          <a:endParaRPr lang="en-US" sz="2800" dirty="0">
            <a:latin typeface="Arial" panose="020B0604020202020204" pitchFamily="34" charset="0"/>
            <a:cs typeface="Arial" panose="020B0604020202020204" pitchFamily="34" charset="0"/>
          </a:endParaRPr>
        </a:p>
      </dsp:txBody>
      <dsp:txXfrm>
        <a:off x="3886200" y="1645920"/>
        <a:ext cx="3886200" cy="3456432"/>
      </dsp:txXfrm>
    </dsp:sp>
    <dsp:sp modelId="{FBE440B1-24E0-4E4C-8919-C08167CADA03}">
      <dsp:nvSpPr>
        <dsp:cNvPr id="6" name="Rectangles 5"/>
        <dsp:cNvSpPr/>
      </dsp:nvSpPr>
      <dsp:spPr bwMode="white">
        <a:xfrm>
          <a:off x="0" y="5102352"/>
          <a:ext cx="7772400" cy="384048"/>
        </a:xfrm>
        <a:prstGeom prst="rect">
          <a:avLst/>
        </a:prstGeom>
        <a:sp3d contourW="12700" prstMaterial="flat">
          <a:bevelT w="100800" h="154000"/>
          <a:bevelB w="152400"/>
        </a:sp3d>
      </dsp:spPr>
      <dsp:style>
        <a:lnRef idx="0">
          <a:schemeClr val="dk1"/>
        </a:lnRef>
        <a:fillRef idx="1">
          <a:schemeClr val="accent2">
            <a:shade val="90000"/>
          </a:schemeClr>
        </a:fillRef>
        <a:effectRef idx="0">
          <a:scrgbClr r="0" g="0" b="0"/>
        </a:effectRef>
        <a:fontRef idx="minor"/>
      </dsp:style>
      <dsp:txXfrm>
        <a:off x="0" y="5102352"/>
        <a:ext cx="7772400" cy="384048"/>
      </dsp:txXfrm>
    </dsp:sp>
  </dsp:spTree>
</dsp:drawing>
</file>

<file path=ppt/diagrams/drawing6.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8458200" cy="5638800"/>
        <a:chOff x="0" y="0"/>
        <a:chExt cx="8458200" cy="5638800"/>
      </a:xfrm>
    </dsp:grpSpPr>
    <dsp:sp modelId="{1159C291-BDC1-41F1-AC3B-652235F11E79}">
      <dsp:nvSpPr>
        <dsp:cNvPr id="4" name="Circular Arrow 3"/>
        <dsp:cNvSpPr/>
      </dsp:nvSpPr>
      <dsp:spPr bwMode="white">
        <a:xfrm>
          <a:off x="1362295" y="6246"/>
          <a:ext cx="5733611" cy="5733611"/>
        </a:xfrm>
        <a:prstGeom prst="circularArrow">
          <a:avLst>
            <a:gd name="adj1" fmla="val 5000"/>
            <a:gd name="adj2" fmla="val 360000"/>
            <a:gd name="adj3" fmla="val 14465870"/>
            <a:gd name="adj4" fmla="val 16949525"/>
            <a:gd name="adj5" fmla="val 5500"/>
          </a:avLst>
        </a:prstGeom>
        <a:sp3d z="-300000" prstMaterial="plastic"/>
      </dsp:spPr>
      <dsp:style>
        <a:lnRef idx="1">
          <a:schemeClr val="dk1"/>
        </a:lnRef>
        <a:fillRef idx="1">
          <a:schemeClr val="accent2">
            <a:tint val="40000"/>
          </a:schemeClr>
        </a:fillRef>
        <a:effectRef idx="0">
          <a:scrgbClr r="0" g="0" b="0"/>
        </a:effectRef>
        <a:fontRef idx="minor"/>
      </dsp:style>
      <dsp:txXfrm>
        <a:off x="1362295" y="6246"/>
        <a:ext cx="5733611" cy="5733611"/>
      </dsp:txXfrm>
    </dsp:sp>
    <dsp:sp modelId="{410D3EEC-2554-4E72-9895-EA778D173C32}">
      <dsp:nvSpPr>
        <dsp:cNvPr id="3" name="Rounded Rectangle 2"/>
        <dsp:cNvSpPr/>
      </dsp:nvSpPr>
      <dsp:spPr bwMode="white">
        <a:xfrm>
          <a:off x="3311114" y="0"/>
          <a:ext cx="1835972" cy="917986"/>
        </a:xfrm>
        <a:prstGeom prst="roundRect">
          <a:avLst/>
        </a:prstGeom>
        <a:sp3d contourW="19050" prstMaterial="metal">
          <a:bevelT w="88900" h="203200"/>
          <a:bevelB w="165100" h="254000"/>
        </a:sp3d>
      </dsp:spPr>
      <dsp:style>
        <a:lnRef idx="0">
          <a:schemeClr val="lt1"/>
        </a:lnRef>
        <a:fillRef idx="1">
          <a:schemeClr val="accent2"/>
        </a:fillRef>
        <a:effectRef idx="2">
          <a:scrgbClr r="0" g="0" b="0"/>
        </a:effectRef>
        <a:fontRef idx="minor">
          <a:schemeClr val="lt1"/>
        </a:fontRef>
      </dsp:style>
      <dsp:txBody>
        <a:bodyPr lIns="76200" tIns="76200" rIns="76200" bIns="7620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en-US" sz="2000" dirty="0" err="1" smtClean="0">
              <a:latin typeface="Arial" panose="020B0604020202020204" pitchFamily="34" charset="0"/>
              <a:cs typeface="Arial" panose="020B0604020202020204" pitchFamily="34" charset="0"/>
            </a:rPr>
            <a:t>Nghị</a:t>
          </a:r>
          <a:r>
            <a:rPr lang="en-US" sz="2000" dirty="0" smtClean="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quyết</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của</a:t>
          </a:r>
          <a:r>
            <a:rPr lang="en-US" sz="2000" dirty="0">
              <a:latin typeface="Arial" panose="020B0604020202020204" pitchFamily="34" charset="0"/>
              <a:cs typeface="Arial" panose="020B0604020202020204" pitchFamily="34" charset="0"/>
            </a:rPr>
            <a:t> UBTVQH</a:t>
          </a:r>
        </a:p>
      </dsp:txBody>
      <dsp:txXfrm>
        <a:off x="3311114" y="0"/>
        <a:ext cx="1835972" cy="917986"/>
      </dsp:txXfrm>
    </dsp:sp>
    <dsp:sp modelId="{6D8117EC-E528-4A79-B9EA-0F99E8B7E7C2}">
      <dsp:nvSpPr>
        <dsp:cNvPr id="5" name="Rounded Rectangle 4"/>
        <dsp:cNvSpPr/>
      </dsp:nvSpPr>
      <dsp:spPr bwMode="white">
        <a:xfrm>
          <a:off x="5563190" y="1337881"/>
          <a:ext cx="1835972" cy="917986"/>
        </a:xfrm>
        <a:prstGeom prst="roundRect">
          <a:avLst/>
        </a:prstGeom>
        <a:sp3d contourW="19050" prstMaterial="metal">
          <a:bevelT w="88900" h="203200"/>
          <a:bevelB w="165100" h="254000"/>
        </a:sp3d>
      </dsp:spPr>
      <dsp:style>
        <a:lnRef idx="0">
          <a:schemeClr val="lt1"/>
        </a:lnRef>
        <a:fillRef idx="1">
          <a:schemeClr val="accent3"/>
        </a:fillRef>
        <a:effectRef idx="2">
          <a:scrgbClr r="0" g="0" b="0"/>
        </a:effectRef>
        <a:fontRef idx="minor">
          <a:schemeClr val="lt1"/>
        </a:fontRef>
      </dsp:style>
      <dsp:txBody>
        <a:bodyPr lIns="76200" tIns="76200" rIns="76200" bIns="7620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en-US" sz="2000" dirty="0" err="1">
              <a:latin typeface="Arial" panose="020B0604020202020204" pitchFamily="34" charset="0"/>
              <a:cs typeface="Arial" panose="020B0604020202020204" pitchFamily="34" charset="0"/>
            </a:rPr>
            <a:t>Lệnh</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quyết</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định</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của</a:t>
          </a:r>
          <a:r>
            <a:rPr lang="en-US" sz="2000" dirty="0">
              <a:latin typeface="Arial" panose="020B0604020202020204" pitchFamily="34" charset="0"/>
              <a:cs typeface="Arial" panose="020B0604020202020204" pitchFamily="34" charset="0"/>
            </a:rPr>
            <a:t> CTN</a:t>
          </a:r>
        </a:p>
      </dsp:txBody>
      <dsp:txXfrm>
        <a:off x="5563190" y="1337881"/>
        <a:ext cx="1835972" cy="917986"/>
      </dsp:txXfrm>
    </dsp:sp>
    <dsp:sp modelId="{348AE227-CE9C-4CFF-9703-3FA5E40FEFEF}">
      <dsp:nvSpPr>
        <dsp:cNvPr id="6" name="Rounded Rectangle 5"/>
        <dsp:cNvSpPr/>
      </dsp:nvSpPr>
      <dsp:spPr bwMode="white">
        <a:xfrm>
          <a:off x="5732223" y="3035975"/>
          <a:ext cx="1835972" cy="917986"/>
        </a:xfrm>
        <a:prstGeom prst="roundRect">
          <a:avLst/>
        </a:prstGeom>
        <a:sp3d contourW="19050" prstMaterial="metal">
          <a:bevelT w="88900" h="203200"/>
          <a:bevelB w="165100" h="254000"/>
        </a:sp3d>
      </dsp:spPr>
      <dsp:style>
        <a:lnRef idx="0">
          <a:schemeClr val="lt1"/>
        </a:lnRef>
        <a:fillRef idx="1">
          <a:schemeClr val="accent4"/>
        </a:fillRef>
        <a:effectRef idx="2">
          <a:scrgbClr r="0" g="0" b="0"/>
        </a:effectRef>
        <a:fontRef idx="minor">
          <a:schemeClr val="lt1"/>
        </a:fontRef>
      </dsp:style>
      <dsp:txBody>
        <a:bodyPr lIns="76200" tIns="76200" rIns="76200" bIns="7620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en-US" sz="2000" dirty="0" err="1">
              <a:latin typeface="Arial" panose="020B0604020202020204" pitchFamily="34" charset="0"/>
              <a:cs typeface="Arial" panose="020B0604020202020204" pitchFamily="34" charset="0"/>
            </a:rPr>
            <a:t>Nghị</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định</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của</a:t>
          </a:r>
          <a:r>
            <a:rPr lang="en-US" sz="2000" dirty="0">
              <a:latin typeface="Arial" panose="020B0604020202020204" pitchFamily="34" charset="0"/>
              <a:cs typeface="Arial" panose="020B0604020202020204" pitchFamily="34" charset="0"/>
            </a:rPr>
            <a:t> CP</a:t>
          </a:r>
        </a:p>
      </dsp:txBody>
      <dsp:txXfrm>
        <a:off x="5732223" y="3035975"/>
        <a:ext cx="1835972" cy="917986"/>
      </dsp:txXfrm>
    </dsp:sp>
    <dsp:sp modelId="{2D59A059-690D-4D93-B08A-EE033450D76C}">
      <dsp:nvSpPr>
        <dsp:cNvPr id="7" name="Rounded Rectangle 6"/>
        <dsp:cNvSpPr/>
      </dsp:nvSpPr>
      <dsp:spPr bwMode="white">
        <a:xfrm>
          <a:off x="4757455" y="4720780"/>
          <a:ext cx="1835972" cy="917986"/>
        </a:xfrm>
        <a:prstGeom prst="roundRect">
          <a:avLst/>
        </a:prstGeom>
        <a:sp3d contourW="19050" prstMaterial="metal">
          <a:bevelT w="88900" h="203200"/>
          <a:bevelB w="165100" h="254000"/>
        </a:sp3d>
      </dsp:spPr>
      <dsp:style>
        <a:lnRef idx="0">
          <a:schemeClr val="lt1"/>
        </a:lnRef>
        <a:fillRef idx="1">
          <a:schemeClr val="accent5"/>
        </a:fillRef>
        <a:effectRef idx="2">
          <a:scrgbClr r="0" g="0" b="0"/>
        </a:effectRef>
        <a:fontRef idx="minor">
          <a:schemeClr val="lt1"/>
        </a:fontRef>
      </dsp:style>
      <dsp:txBody>
        <a:bodyPr lIns="76200" tIns="76200" rIns="76200" bIns="7620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en-US" sz="2000" dirty="0" err="1">
              <a:latin typeface="Arial" panose="020B0604020202020204" pitchFamily="34" charset="0"/>
              <a:cs typeface="Arial" panose="020B0604020202020204" pitchFamily="34" charset="0"/>
            </a:rPr>
            <a:t>Quyết</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định</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của</a:t>
          </a:r>
          <a:r>
            <a:rPr lang="en-US" sz="2000" dirty="0">
              <a:latin typeface="Arial" panose="020B0604020202020204" pitchFamily="34" charset="0"/>
              <a:cs typeface="Arial" panose="020B0604020202020204" pitchFamily="34" charset="0"/>
            </a:rPr>
            <a:t> TTG</a:t>
          </a:r>
        </a:p>
      </dsp:txBody>
      <dsp:txXfrm>
        <a:off x="4757455" y="4720780"/>
        <a:ext cx="1835972" cy="917986"/>
      </dsp:txXfrm>
    </dsp:sp>
    <dsp:sp modelId="{3DAFD674-B1F1-43F8-9B9F-C4D32D6CDDE9}">
      <dsp:nvSpPr>
        <dsp:cNvPr id="8" name="Rounded Rectangle 7"/>
        <dsp:cNvSpPr/>
      </dsp:nvSpPr>
      <dsp:spPr bwMode="white">
        <a:xfrm>
          <a:off x="1784194" y="4720814"/>
          <a:ext cx="1835972" cy="917986"/>
        </a:xfrm>
        <a:prstGeom prst="roundRect">
          <a:avLst/>
        </a:prstGeom>
        <a:sp3d contourW="19050" prstMaterial="metal">
          <a:bevelT w="88900" h="203200"/>
          <a:bevelB w="165100" h="254000"/>
        </a:sp3d>
      </dsp:spPr>
      <dsp:style>
        <a:lnRef idx="0">
          <a:schemeClr val="lt1"/>
        </a:lnRef>
        <a:fillRef idx="1">
          <a:schemeClr val="accent6"/>
        </a:fillRef>
        <a:effectRef idx="2">
          <a:scrgbClr r="0" g="0" b="0"/>
        </a:effectRef>
        <a:fontRef idx="minor">
          <a:schemeClr val="lt1"/>
        </a:fontRef>
      </dsp:style>
      <dsp:txBody>
        <a:bodyPr lIns="76200" tIns="76200" rIns="76200" bIns="7620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en-US" sz="2000" dirty="0" err="1">
              <a:latin typeface="Arial" panose="020B0604020202020204" pitchFamily="34" charset="0"/>
              <a:cs typeface="Arial" panose="020B0604020202020204" pitchFamily="34" charset="0"/>
            </a:rPr>
            <a:t>Thông</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tư</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của</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các</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Bộ</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cơ</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quan</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ngang</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Bộ</a:t>
          </a:r>
          <a:endParaRPr lang="en-US" sz="2000" dirty="0">
            <a:latin typeface="Arial" panose="020B0604020202020204" pitchFamily="34" charset="0"/>
            <a:cs typeface="Arial" panose="020B0604020202020204" pitchFamily="34" charset="0"/>
          </a:endParaRPr>
        </a:p>
      </dsp:txBody>
      <dsp:txXfrm>
        <a:off x="1784194" y="4720814"/>
        <a:ext cx="1835972" cy="917986"/>
      </dsp:txXfrm>
    </dsp:sp>
    <dsp:sp modelId="{D8AB9FA9-D3CA-4B74-B82F-29336F5B7C3B}">
      <dsp:nvSpPr>
        <dsp:cNvPr id="9" name="Rounded Rectangle 8"/>
        <dsp:cNvSpPr/>
      </dsp:nvSpPr>
      <dsp:spPr bwMode="white">
        <a:xfrm>
          <a:off x="890005" y="3035975"/>
          <a:ext cx="1835972" cy="917986"/>
        </a:xfrm>
        <a:prstGeom prst="roundRect">
          <a:avLst/>
        </a:prstGeom>
        <a:sp3d contourW="19050" prstMaterial="metal">
          <a:bevelT w="88900" h="203200"/>
          <a:bevelB w="165100" h="254000"/>
        </a:sp3d>
      </dsp:spPr>
      <dsp:style>
        <a:lnRef idx="0">
          <a:schemeClr val="lt1"/>
        </a:lnRef>
        <a:fillRef idx="1">
          <a:schemeClr val="accent2"/>
        </a:fillRef>
        <a:effectRef idx="2">
          <a:scrgbClr r="0" g="0" b="0"/>
        </a:effectRef>
        <a:fontRef idx="minor">
          <a:schemeClr val="lt1"/>
        </a:fontRef>
      </dsp:style>
      <dsp:txBody>
        <a:bodyPr lIns="76200" tIns="76200" rIns="76200" bIns="7620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en-US" sz="2000">
              <a:latin typeface="Arial" panose="020B0604020202020204" pitchFamily="34" charset="0"/>
              <a:cs typeface="Arial" panose="020B0604020202020204" pitchFamily="34" charset="0"/>
            </a:rPr>
            <a:t>Nghị quyết của HĐND</a:t>
          </a:r>
        </a:p>
      </dsp:txBody>
      <dsp:txXfrm>
        <a:off x="890005" y="3035975"/>
        <a:ext cx="1835972" cy="917986"/>
      </dsp:txXfrm>
    </dsp:sp>
    <dsp:sp modelId="{FF3D5B39-B69E-4673-BA5F-6C3720F17C80}">
      <dsp:nvSpPr>
        <dsp:cNvPr id="10" name="Rounded Rectangle 9"/>
        <dsp:cNvSpPr/>
      </dsp:nvSpPr>
      <dsp:spPr bwMode="white">
        <a:xfrm>
          <a:off x="1097068" y="1295078"/>
          <a:ext cx="1835972" cy="917986"/>
        </a:xfrm>
        <a:prstGeom prst="roundRect">
          <a:avLst/>
        </a:prstGeom>
        <a:sp3d contourW="19050" prstMaterial="metal">
          <a:bevelT w="88900" h="203200"/>
          <a:bevelB w="165100" h="254000"/>
        </a:sp3d>
      </dsp:spPr>
      <dsp:style>
        <a:lnRef idx="0">
          <a:schemeClr val="lt1"/>
        </a:lnRef>
        <a:fillRef idx="1">
          <a:schemeClr val="accent3"/>
        </a:fillRef>
        <a:effectRef idx="2">
          <a:scrgbClr r="0" g="0" b="0"/>
        </a:effectRef>
        <a:fontRef idx="minor">
          <a:schemeClr val="lt1"/>
        </a:fontRef>
      </dsp:style>
      <dsp:txBody>
        <a:bodyPr lIns="76200" tIns="76200" rIns="76200" bIns="7620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en-US" sz="2000" dirty="0" err="1">
              <a:latin typeface="Arial" panose="020B0604020202020204" pitchFamily="34" charset="0"/>
              <a:cs typeface="Arial" panose="020B0604020202020204" pitchFamily="34" charset="0"/>
            </a:rPr>
            <a:t>Quyết</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định</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của</a:t>
          </a:r>
          <a:r>
            <a:rPr lang="en-US" sz="2000" dirty="0">
              <a:latin typeface="Arial" panose="020B0604020202020204" pitchFamily="34" charset="0"/>
              <a:cs typeface="Arial" panose="020B0604020202020204" pitchFamily="34" charset="0"/>
            </a:rPr>
            <a:t> UBND</a:t>
          </a:r>
        </a:p>
      </dsp:txBody>
      <dsp:txXfrm>
        <a:off x="1097068" y="1295078"/>
        <a:ext cx="1835972" cy="917986"/>
      </dsp:txXfrm>
    </dsp:sp>
  </dsp:spTree>
</dsp:drawing>
</file>

<file path=ppt/diagrams/drawing7.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8001000" cy="4953000"/>
        <a:chOff x="0" y="0"/>
        <a:chExt cx="8001000" cy="4953000"/>
      </a:xfrm>
    </dsp:grpSpPr>
    <dsp:sp modelId="{6CA5B7AF-390E-4019-800A-BB7085F9F669}">
      <dsp:nvSpPr>
        <dsp:cNvPr id="3" name="Rounded Rectangle 2"/>
        <dsp:cNvSpPr/>
      </dsp:nvSpPr>
      <dsp:spPr bwMode="white">
        <a:xfrm>
          <a:off x="0" y="0"/>
          <a:ext cx="6160770" cy="891540"/>
        </a:xfrm>
        <a:prstGeom prst="roundRect">
          <a:avLst>
            <a:gd name="adj" fmla="val 10000"/>
          </a:avLst>
        </a:prstGeom>
        <a:solidFill>
          <a:srgbClr val="FF0000"/>
        </a:solidFill>
      </dsp:spPr>
      <dsp:style>
        <a:lnRef idx="0">
          <a:schemeClr val="lt1"/>
        </a:lnRef>
        <a:fillRef idx="3">
          <a:schemeClr val="accent2"/>
        </a:fillRef>
        <a:effectRef idx="3">
          <a:scrgbClr r="0" g="0" b="0"/>
        </a:effectRef>
        <a:fontRef idx="minor">
          <a:schemeClr val="lt1"/>
        </a:fontRef>
      </dsp:style>
      <dsp:txBody>
        <a:bodyPr lIns="83820" tIns="83820" rIns="83820" bIns="83820" anchor="ctr"/>
        <a:lstStyle>
          <a:lvl1pPr algn="l">
            <a:defRPr sz="2200"/>
          </a:lvl1pPr>
          <a:lvl2pPr marL="171450" indent="-171450" algn="l">
            <a:defRPr sz="1700"/>
          </a:lvl2pPr>
          <a:lvl3pPr marL="342900" indent="-171450" algn="l">
            <a:defRPr sz="1700"/>
          </a:lvl3pPr>
          <a:lvl4pPr marL="514350" indent="-171450" algn="l">
            <a:defRPr sz="1700"/>
          </a:lvl4pPr>
          <a:lvl5pPr marL="685800" indent="-171450" algn="l">
            <a:defRPr sz="1700"/>
          </a:lvl5pPr>
          <a:lvl6pPr marL="857250" indent="-171450" algn="l">
            <a:defRPr sz="1700"/>
          </a:lvl6pPr>
          <a:lvl7pPr marL="1028700" indent="-171450" algn="l">
            <a:defRPr sz="1700"/>
          </a:lvl7pPr>
          <a:lvl8pPr marL="1200150" indent="-171450" algn="l">
            <a:defRPr sz="1700"/>
          </a:lvl8pPr>
          <a:lvl9pPr marL="1371600" indent="-171450" algn="l">
            <a:defRPr sz="1700"/>
          </a:lvl9pPr>
        </a:lstStyle>
        <a:p>
          <a:pPr lvl="0">
            <a:lnSpc>
              <a:spcPct val="100000"/>
            </a:lnSpc>
            <a:spcBef>
              <a:spcPct val="0"/>
            </a:spcBef>
            <a:spcAft>
              <a:spcPct val="35000"/>
            </a:spcAft>
          </a:pPr>
          <a:r>
            <a:rPr lang="en-US" b="1" dirty="0" err="1">
              <a:solidFill>
                <a:schemeClr val="bg1"/>
              </a:solidFill>
              <a:latin typeface="Arial" panose="020B0604020202020204" pitchFamily="34" charset="0"/>
              <a:cs typeface="Arial" panose="020B0604020202020204" pitchFamily="34" charset="0"/>
            </a:rPr>
            <a:t>Mang</a:t>
          </a:r>
          <a:r>
            <a:rPr lang="en-US" b="1" dirty="0">
              <a:solidFill>
                <a:schemeClr val="bg1"/>
              </a:solidFill>
              <a:latin typeface="Arial" panose="020B0604020202020204" pitchFamily="34" charset="0"/>
              <a:cs typeface="Arial" panose="020B0604020202020204" pitchFamily="34" charset="0"/>
            </a:rPr>
            <a:t> </a:t>
          </a:r>
          <a:r>
            <a:rPr lang="en-US" b="1" dirty="0" err="1">
              <a:solidFill>
                <a:schemeClr val="bg1"/>
              </a:solidFill>
              <a:latin typeface="Arial" panose="020B0604020202020204" pitchFamily="34" charset="0"/>
              <a:cs typeface="Arial" panose="020B0604020202020204" pitchFamily="34" charset="0"/>
            </a:rPr>
            <a:t>tính</a:t>
          </a:r>
          <a:r>
            <a:rPr lang="en-US" b="1" dirty="0">
              <a:solidFill>
                <a:schemeClr val="bg1"/>
              </a:solidFill>
              <a:latin typeface="Arial" panose="020B0604020202020204" pitchFamily="34" charset="0"/>
              <a:cs typeface="Arial" panose="020B0604020202020204" pitchFamily="34" charset="0"/>
            </a:rPr>
            <a:t> ý </a:t>
          </a:r>
          <a:r>
            <a:rPr lang="en-US" b="1" dirty="0" err="1">
              <a:solidFill>
                <a:schemeClr val="bg1"/>
              </a:solidFill>
              <a:latin typeface="Arial" panose="020B0604020202020204" pitchFamily="34" charset="0"/>
              <a:cs typeface="Arial" panose="020B0604020202020204" pitchFamily="34" charset="0"/>
            </a:rPr>
            <a:t>chí</a:t>
          </a:r>
          <a:endParaRPr lang="vi-VN" b="1" dirty="0">
            <a:solidFill>
              <a:schemeClr val="bg1"/>
            </a:solidFill>
            <a:latin typeface="Arial" panose="020B0604020202020204" pitchFamily="34" charset="0"/>
            <a:cs typeface="Arial" panose="020B0604020202020204" pitchFamily="34" charset="0"/>
          </a:endParaRPr>
        </a:p>
      </dsp:txBody>
      <dsp:txXfrm>
        <a:off x="0" y="0"/>
        <a:ext cx="6160770" cy="891540"/>
      </dsp:txXfrm>
    </dsp:sp>
    <dsp:sp modelId="{5E427761-B4D0-4AE3-AC7B-5968C0561F3C}">
      <dsp:nvSpPr>
        <dsp:cNvPr id="4" name="Rounded Rectangle 3"/>
        <dsp:cNvSpPr/>
      </dsp:nvSpPr>
      <dsp:spPr bwMode="white">
        <a:xfrm>
          <a:off x="460057" y="1015365"/>
          <a:ext cx="6160770" cy="891540"/>
        </a:xfrm>
        <a:prstGeom prst="roundRect">
          <a:avLst>
            <a:gd name="adj" fmla="val 10000"/>
          </a:avLst>
        </a:prstGeom>
        <a:solidFill>
          <a:srgbClr val="0000FF"/>
        </a:solidFill>
      </dsp:spPr>
      <dsp:style>
        <a:lnRef idx="0">
          <a:schemeClr val="lt1"/>
        </a:lnRef>
        <a:fillRef idx="3">
          <a:schemeClr val="accent3"/>
        </a:fillRef>
        <a:effectRef idx="3">
          <a:scrgbClr r="0" g="0" b="0"/>
        </a:effectRef>
        <a:fontRef idx="minor">
          <a:schemeClr val="lt1"/>
        </a:fontRef>
      </dsp:style>
      <dsp:txBody>
        <a:bodyPr lIns="83820" tIns="83820" rIns="83820" bIns="83820" anchor="ctr"/>
        <a:lstStyle>
          <a:lvl1pPr algn="l">
            <a:defRPr sz="2200"/>
          </a:lvl1pPr>
          <a:lvl2pPr marL="171450" indent="-171450" algn="l">
            <a:defRPr sz="1700"/>
          </a:lvl2pPr>
          <a:lvl3pPr marL="342900" indent="-171450" algn="l">
            <a:defRPr sz="1700"/>
          </a:lvl3pPr>
          <a:lvl4pPr marL="514350" indent="-171450" algn="l">
            <a:defRPr sz="1700"/>
          </a:lvl4pPr>
          <a:lvl5pPr marL="685800" indent="-171450" algn="l">
            <a:defRPr sz="1700"/>
          </a:lvl5pPr>
          <a:lvl6pPr marL="857250" indent="-171450" algn="l">
            <a:defRPr sz="1700"/>
          </a:lvl6pPr>
          <a:lvl7pPr marL="1028700" indent="-171450" algn="l">
            <a:defRPr sz="1700"/>
          </a:lvl7pPr>
          <a:lvl8pPr marL="1200150" indent="-171450" algn="l">
            <a:defRPr sz="1700"/>
          </a:lvl8pPr>
          <a:lvl9pPr marL="1371600" indent="-171450" algn="l">
            <a:defRPr sz="1700"/>
          </a:lvl9pPr>
        </a:lstStyle>
        <a:p>
          <a:pPr lvl="0">
            <a:lnSpc>
              <a:spcPct val="100000"/>
            </a:lnSpc>
            <a:spcBef>
              <a:spcPct val="0"/>
            </a:spcBef>
            <a:spcAft>
              <a:spcPct val="35000"/>
            </a:spcAft>
          </a:pPr>
          <a:r>
            <a:rPr lang="en-US" b="1" dirty="0" err="1">
              <a:latin typeface="Arial" panose="020B0604020202020204" pitchFamily="34" charset="0"/>
              <a:cs typeface="Arial" panose="020B0604020202020204" pitchFamily="34" charset="0"/>
            </a:rPr>
            <a:t>Xuất</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hiện</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trên</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cơ</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sở</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quy</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phạm</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pháp</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luật</a:t>
          </a:r>
          <a:endParaRPr lang="vi-VN" b="1" dirty="0">
            <a:latin typeface="Arial" panose="020B0604020202020204" pitchFamily="34" charset="0"/>
            <a:cs typeface="Arial" panose="020B0604020202020204" pitchFamily="34" charset="0"/>
          </a:endParaRPr>
        </a:p>
      </dsp:txBody>
      <dsp:txXfrm>
        <a:off x="460057" y="1015365"/>
        <a:ext cx="6160770" cy="891540"/>
      </dsp:txXfrm>
    </dsp:sp>
    <dsp:sp modelId="{5381E47C-22B7-4147-AD78-519ED56A197A}">
      <dsp:nvSpPr>
        <dsp:cNvPr id="5" name="Rounded Rectangle 4"/>
        <dsp:cNvSpPr/>
      </dsp:nvSpPr>
      <dsp:spPr bwMode="white">
        <a:xfrm>
          <a:off x="920115" y="2030730"/>
          <a:ext cx="6160770" cy="891540"/>
        </a:xfrm>
        <a:prstGeom prst="roundRect">
          <a:avLst>
            <a:gd name="adj" fmla="val 10000"/>
          </a:avLst>
        </a:prstGeom>
        <a:solidFill>
          <a:schemeClr val="accent2"/>
        </a:solidFill>
      </dsp:spPr>
      <dsp:style>
        <a:lnRef idx="0">
          <a:schemeClr val="lt1"/>
        </a:lnRef>
        <a:fillRef idx="3">
          <a:schemeClr val="accent4"/>
        </a:fillRef>
        <a:effectRef idx="3">
          <a:scrgbClr r="0" g="0" b="0"/>
        </a:effectRef>
        <a:fontRef idx="minor">
          <a:schemeClr val="lt1"/>
        </a:fontRef>
      </dsp:style>
      <dsp:txBody>
        <a:bodyPr lIns="83820" tIns="83820" rIns="83820" bIns="83820" anchor="ctr"/>
        <a:lstStyle>
          <a:lvl1pPr algn="l">
            <a:defRPr sz="2200"/>
          </a:lvl1pPr>
          <a:lvl2pPr marL="171450" indent="-171450" algn="l">
            <a:defRPr sz="1700"/>
          </a:lvl2pPr>
          <a:lvl3pPr marL="342900" indent="-171450" algn="l">
            <a:defRPr sz="1700"/>
          </a:lvl3pPr>
          <a:lvl4pPr marL="514350" indent="-171450" algn="l">
            <a:defRPr sz="1700"/>
          </a:lvl4pPr>
          <a:lvl5pPr marL="685800" indent="-171450" algn="l">
            <a:defRPr sz="1700"/>
          </a:lvl5pPr>
          <a:lvl6pPr marL="857250" indent="-171450" algn="l">
            <a:defRPr sz="1700"/>
          </a:lvl6pPr>
          <a:lvl7pPr marL="1028700" indent="-171450" algn="l">
            <a:defRPr sz="1700"/>
          </a:lvl7pPr>
          <a:lvl8pPr marL="1200150" indent="-171450" algn="l">
            <a:defRPr sz="1700"/>
          </a:lvl8pPr>
          <a:lvl9pPr marL="1371600" indent="-171450" algn="l">
            <a:defRPr sz="1700"/>
          </a:lvl9pPr>
        </a:lstStyle>
        <a:p>
          <a:pPr lvl="0">
            <a:lnSpc>
              <a:spcPct val="100000"/>
            </a:lnSpc>
            <a:spcBef>
              <a:spcPct val="0"/>
            </a:spcBef>
            <a:spcAft>
              <a:spcPct val="35000"/>
            </a:spcAft>
          </a:pPr>
          <a:r>
            <a:rPr lang="en-US" b="1" dirty="0" err="1">
              <a:latin typeface="Arial" panose="020B0604020202020204" pitchFamily="34" charset="0"/>
              <a:cs typeface="Arial" panose="020B0604020202020204" pitchFamily="34" charset="0"/>
            </a:rPr>
            <a:t>Chủ</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thể</a:t>
          </a:r>
          <a:r>
            <a:rPr lang="en-US" b="1" dirty="0">
              <a:latin typeface="Arial" panose="020B0604020202020204" pitchFamily="34" charset="0"/>
              <a:cs typeface="Arial" panose="020B0604020202020204" pitchFamily="34" charset="0"/>
            </a:rPr>
            <a:t> QHPL </a:t>
          </a:r>
          <a:r>
            <a:rPr lang="en-US" b="1" dirty="0" err="1">
              <a:latin typeface="Arial" panose="020B0604020202020204" pitchFamily="34" charset="0"/>
              <a:cs typeface="Arial" panose="020B0604020202020204" pitchFamily="34" charset="0"/>
            </a:rPr>
            <a:t>mang</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quyền</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nghĩa</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vụ</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pháp</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lý</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mà</a:t>
          </a:r>
          <a:r>
            <a:rPr lang="en-US" b="1" dirty="0">
              <a:latin typeface="Arial" panose="020B0604020202020204" pitchFamily="34" charset="0"/>
              <a:cs typeface="Arial" panose="020B0604020202020204" pitchFamily="34" charset="0"/>
            </a:rPr>
            <a:t> QPPL </a:t>
          </a:r>
          <a:r>
            <a:rPr lang="en-US" b="1" dirty="0" err="1">
              <a:latin typeface="Arial" panose="020B0604020202020204" pitchFamily="34" charset="0"/>
              <a:cs typeface="Arial" panose="020B0604020202020204" pitchFamily="34" charset="0"/>
            </a:rPr>
            <a:t>dự</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kiến</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trước</a:t>
          </a:r>
          <a:endParaRPr lang="vi-VN" b="1" dirty="0">
            <a:latin typeface="Arial" panose="020B0604020202020204" pitchFamily="34" charset="0"/>
            <a:cs typeface="Arial" panose="020B0604020202020204" pitchFamily="34" charset="0"/>
          </a:endParaRPr>
        </a:p>
      </dsp:txBody>
      <dsp:txXfrm>
        <a:off x="920115" y="2030730"/>
        <a:ext cx="6160770" cy="891540"/>
      </dsp:txXfrm>
    </dsp:sp>
    <dsp:sp modelId="{4198D8C4-0CCC-4A44-ACA6-3E647C28A400}">
      <dsp:nvSpPr>
        <dsp:cNvPr id="6" name="Rounded Rectangle 5"/>
        <dsp:cNvSpPr/>
      </dsp:nvSpPr>
      <dsp:spPr bwMode="white">
        <a:xfrm>
          <a:off x="1380172" y="3046095"/>
          <a:ext cx="6160770" cy="891540"/>
        </a:xfrm>
        <a:prstGeom prst="roundRect">
          <a:avLst>
            <a:gd name="adj" fmla="val 10000"/>
          </a:avLst>
        </a:prstGeom>
        <a:solidFill>
          <a:srgbClr val="0066FF"/>
        </a:solidFill>
      </dsp:spPr>
      <dsp:style>
        <a:lnRef idx="0">
          <a:schemeClr val="lt1"/>
        </a:lnRef>
        <a:fillRef idx="3">
          <a:schemeClr val="accent5"/>
        </a:fillRef>
        <a:effectRef idx="3">
          <a:scrgbClr r="0" g="0" b="0"/>
        </a:effectRef>
        <a:fontRef idx="minor">
          <a:schemeClr val="lt1"/>
        </a:fontRef>
      </dsp:style>
      <dsp:txBody>
        <a:bodyPr lIns="83820" tIns="83820" rIns="83820" bIns="83820" anchor="ctr"/>
        <a:lstStyle>
          <a:lvl1pPr algn="l">
            <a:defRPr sz="2200"/>
          </a:lvl1pPr>
          <a:lvl2pPr marL="171450" indent="-171450" algn="l">
            <a:defRPr sz="1700"/>
          </a:lvl2pPr>
          <a:lvl3pPr marL="342900" indent="-171450" algn="l">
            <a:defRPr sz="1700"/>
          </a:lvl3pPr>
          <a:lvl4pPr marL="514350" indent="-171450" algn="l">
            <a:defRPr sz="1700"/>
          </a:lvl4pPr>
          <a:lvl5pPr marL="685800" indent="-171450" algn="l">
            <a:defRPr sz="1700"/>
          </a:lvl5pPr>
          <a:lvl6pPr marL="857250" indent="-171450" algn="l">
            <a:defRPr sz="1700"/>
          </a:lvl6pPr>
          <a:lvl7pPr marL="1028700" indent="-171450" algn="l">
            <a:defRPr sz="1700"/>
          </a:lvl7pPr>
          <a:lvl8pPr marL="1200150" indent="-171450" algn="l">
            <a:defRPr sz="1700"/>
          </a:lvl8pPr>
          <a:lvl9pPr marL="1371600" indent="-171450" algn="l">
            <a:defRPr sz="1700"/>
          </a:lvl9pPr>
        </a:lstStyle>
        <a:p>
          <a:pPr lvl="0">
            <a:lnSpc>
              <a:spcPct val="100000"/>
            </a:lnSpc>
            <a:spcBef>
              <a:spcPct val="0"/>
            </a:spcBef>
            <a:spcAft>
              <a:spcPct val="35000"/>
            </a:spcAft>
          </a:pPr>
          <a:r>
            <a:rPr lang="en-US" b="1" dirty="0" err="1">
              <a:latin typeface="Arial" panose="020B0604020202020204" pitchFamily="34" charset="0"/>
              <a:cs typeface="Arial" panose="020B0604020202020204" pitchFamily="34" charset="0"/>
            </a:rPr>
            <a:t>Được</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bảo</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đảm</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thực</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hiện</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bằng</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nhà</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nước</a:t>
          </a:r>
          <a:endParaRPr lang="vi-VN" b="1" dirty="0">
            <a:latin typeface="Arial" panose="020B0604020202020204" pitchFamily="34" charset="0"/>
            <a:cs typeface="Arial" panose="020B0604020202020204" pitchFamily="34" charset="0"/>
          </a:endParaRPr>
        </a:p>
      </dsp:txBody>
      <dsp:txXfrm>
        <a:off x="1380172" y="3046095"/>
        <a:ext cx="6160770" cy="891540"/>
      </dsp:txXfrm>
    </dsp:sp>
    <dsp:sp modelId="{80DB1FED-44E6-45CF-809D-CE1E363A4951}">
      <dsp:nvSpPr>
        <dsp:cNvPr id="7" name="Rounded Rectangle 6"/>
        <dsp:cNvSpPr/>
      </dsp:nvSpPr>
      <dsp:spPr bwMode="white">
        <a:xfrm>
          <a:off x="1840230" y="4061460"/>
          <a:ext cx="6160770" cy="891540"/>
        </a:xfrm>
        <a:prstGeom prst="roundRect">
          <a:avLst>
            <a:gd name="adj" fmla="val 10000"/>
          </a:avLst>
        </a:prstGeom>
        <a:solidFill>
          <a:srgbClr val="7030A0"/>
        </a:solidFill>
      </dsp:spPr>
      <dsp:style>
        <a:lnRef idx="0">
          <a:schemeClr val="lt1"/>
        </a:lnRef>
        <a:fillRef idx="3">
          <a:schemeClr val="accent6"/>
        </a:fillRef>
        <a:effectRef idx="3">
          <a:scrgbClr r="0" g="0" b="0"/>
        </a:effectRef>
        <a:fontRef idx="minor">
          <a:schemeClr val="lt1"/>
        </a:fontRef>
      </dsp:style>
      <dsp:txBody>
        <a:bodyPr lIns="83820" tIns="83820" rIns="83820" bIns="83820" anchor="ctr"/>
        <a:lstStyle>
          <a:lvl1pPr algn="l">
            <a:defRPr sz="2200"/>
          </a:lvl1pPr>
          <a:lvl2pPr marL="171450" indent="-171450" algn="l">
            <a:defRPr sz="1700"/>
          </a:lvl2pPr>
          <a:lvl3pPr marL="342900" indent="-171450" algn="l">
            <a:defRPr sz="1700"/>
          </a:lvl3pPr>
          <a:lvl4pPr marL="514350" indent="-171450" algn="l">
            <a:defRPr sz="1700"/>
          </a:lvl4pPr>
          <a:lvl5pPr marL="685800" indent="-171450" algn="l">
            <a:defRPr sz="1700"/>
          </a:lvl5pPr>
          <a:lvl6pPr marL="857250" indent="-171450" algn="l">
            <a:defRPr sz="1700"/>
          </a:lvl6pPr>
          <a:lvl7pPr marL="1028700" indent="-171450" algn="l">
            <a:defRPr sz="1700"/>
          </a:lvl7pPr>
          <a:lvl8pPr marL="1200150" indent="-171450" algn="l">
            <a:defRPr sz="1700"/>
          </a:lvl8pPr>
          <a:lvl9pPr marL="1371600" indent="-171450" algn="l">
            <a:defRPr sz="1700"/>
          </a:lvl9pPr>
        </a:lstStyle>
        <a:p>
          <a:pPr lvl="0">
            <a:lnSpc>
              <a:spcPct val="100000"/>
            </a:lnSpc>
            <a:spcBef>
              <a:spcPct val="0"/>
            </a:spcBef>
            <a:spcAft>
              <a:spcPct val="35000"/>
            </a:spcAft>
          </a:pPr>
          <a:r>
            <a:rPr lang="en-US" b="1" dirty="0" err="1">
              <a:latin typeface="Arial" panose="020B0604020202020204" pitchFamily="34" charset="0"/>
              <a:cs typeface="Arial" panose="020B0604020202020204" pitchFamily="34" charset="0"/>
            </a:rPr>
            <a:t>Mang</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tính</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xác</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định</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cụ</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thể</a:t>
          </a:r>
          <a:endParaRPr lang="vi-VN" b="1" dirty="0">
            <a:latin typeface="Arial" panose="020B0604020202020204" pitchFamily="34" charset="0"/>
            <a:cs typeface="Arial" panose="020B0604020202020204" pitchFamily="34" charset="0"/>
          </a:endParaRPr>
        </a:p>
      </dsp:txBody>
      <dsp:txXfrm>
        <a:off x="1840230" y="4061460"/>
        <a:ext cx="6160770" cy="891540"/>
      </dsp:txXfrm>
    </dsp:sp>
    <dsp:sp modelId="{25546DA2-536F-450E-9E75-65109BD76928}">
      <dsp:nvSpPr>
        <dsp:cNvPr id="8" name="Down Arrow 7"/>
        <dsp:cNvSpPr/>
      </dsp:nvSpPr>
      <dsp:spPr bwMode="white">
        <a:xfrm>
          <a:off x="5581269" y="651320"/>
          <a:ext cx="579501" cy="579501"/>
        </a:xfrm>
        <a:prstGeom prst="downArrow">
          <a:avLst>
            <a:gd name="adj1" fmla="val 55000"/>
            <a:gd name="adj2" fmla="val 45000"/>
          </a:avLst>
        </a:prstGeom>
      </dsp:spPr>
      <dsp:style>
        <a:lnRef idx="1">
          <a:schemeClr val="accent2">
            <a:tint val="40000"/>
            <a:alpha val="90000"/>
          </a:schemeClr>
        </a:lnRef>
        <a:fillRef idx="1">
          <a:schemeClr val="accent2">
            <a:tint val="40000"/>
            <a:alpha val="90000"/>
          </a:schemeClr>
        </a:fillRef>
        <a:effectRef idx="2">
          <a:scrgbClr r="0" g="0" b="0"/>
        </a:effectRef>
        <a:fontRef idx="minor"/>
      </dsp:style>
      <dsp:txBody>
        <a:bodyPr lIns="30480" tIns="30480" rIns="30480" bIns="30480" anchor="ctr"/>
        <a:lstStyle>
          <a:lvl1pPr algn="ctr">
            <a:defRPr sz="2400"/>
          </a:lvl1pPr>
          <a:lvl2pPr marL="171450" indent="-171450" algn="ctr">
            <a:defRPr sz="1900"/>
          </a:lvl2pPr>
          <a:lvl3pPr marL="342900" indent="-171450" algn="ctr">
            <a:defRPr sz="1900"/>
          </a:lvl3pPr>
          <a:lvl4pPr marL="514350" indent="-171450" algn="ctr">
            <a:defRPr sz="1900"/>
          </a:lvl4pPr>
          <a:lvl5pPr marL="685800" indent="-171450" algn="ctr">
            <a:defRPr sz="1900"/>
          </a:lvl5pPr>
          <a:lvl6pPr marL="857250" indent="-171450" algn="ctr">
            <a:defRPr sz="1900"/>
          </a:lvl6pPr>
          <a:lvl7pPr marL="1028700" indent="-171450" algn="ctr">
            <a:defRPr sz="1900"/>
          </a:lvl7pPr>
          <a:lvl8pPr marL="1200150" indent="-171450" algn="ctr">
            <a:defRPr sz="1900"/>
          </a:lvl8pPr>
          <a:lvl9pPr marL="1371600" indent="-171450" algn="ctr">
            <a:defRPr sz="1900"/>
          </a:lvl9pPr>
        </a:lstStyle>
        <a:p>
          <a:pPr lvl="0">
            <a:lnSpc>
              <a:spcPct val="100000"/>
            </a:lnSpc>
            <a:spcBef>
              <a:spcPct val="0"/>
            </a:spcBef>
            <a:spcAft>
              <a:spcPct val="35000"/>
            </a:spcAft>
          </a:pPr>
          <a:endParaRPr lang="vi-VN">
            <a:solidFill>
              <a:schemeClr val="dk1"/>
            </a:solidFill>
            <a:latin typeface="Arial" panose="020B0604020202020204" pitchFamily="34" charset="0"/>
            <a:cs typeface="Arial" panose="020B0604020202020204" pitchFamily="34" charset="0"/>
          </a:endParaRPr>
        </a:p>
      </dsp:txBody>
      <dsp:txXfrm>
        <a:off x="5581269" y="651320"/>
        <a:ext cx="579501" cy="579501"/>
      </dsp:txXfrm>
    </dsp:sp>
    <dsp:sp modelId="{B10A03F5-86F9-4F29-A40F-5C8DFDD7107C}">
      <dsp:nvSpPr>
        <dsp:cNvPr id="9" name="Down Arrow 8"/>
        <dsp:cNvSpPr/>
      </dsp:nvSpPr>
      <dsp:spPr bwMode="white">
        <a:xfrm>
          <a:off x="6041326" y="1666685"/>
          <a:ext cx="579501" cy="579501"/>
        </a:xfrm>
        <a:prstGeom prst="downArrow">
          <a:avLst>
            <a:gd name="adj1" fmla="val 55000"/>
            <a:gd name="adj2" fmla="val 45000"/>
          </a:avLst>
        </a:prstGeom>
      </dsp:spPr>
      <dsp:style>
        <a:lnRef idx="1">
          <a:schemeClr val="accent3">
            <a:tint val="40000"/>
            <a:alpha val="90000"/>
          </a:schemeClr>
        </a:lnRef>
        <a:fillRef idx="1">
          <a:schemeClr val="accent3">
            <a:tint val="40000"/>
            <a:alpha val="90000"/>
          </a:schemeClr>
        </a:fillRef>
        <a:effectRef idx="2">
          <a:scrgbClr r="0" g="0" b="0"/>
        </a:effectRef>
        <a:fontRef idx="minor"/>
      </dsp:style>
      <dsp:txBody>
        <a:bodyPr lIns="30480" tIns="30480" rIns="30480" bIns="30480" anchor="ctr"/>
        <a:lstStyle>
          <a:lvl1pPr algn="ctr">
            <a:defRPr sz="2400"/>
          </a:lvl1pPr>
          <a:lvl2pPr marL="171450" indent="-171450" algn="ctr">
            <a:defRPr sz="1900"/>
          </a:lvl2pPr>
          <a:lvl3pPr marL="342900" indent="-171450" algn="ctr">
            <a:defRPr sz="1900"/>
          </a:lvl3pPr>
          <a:lvl4pPr marL="514350" indent="-171450" algn="ctr">
            <a:defRPr sz="1900"/>
          </a:lvl4pPr>
          <a:lvl5pPr marL="685800" indent="-171450" algn="ctr">
            <a:defRPr sz="1900"/>
          </a:lvl5pPr>
          <a:lvl6pPr marL="857250" indent="-171450" algn="ctr">
            <a:defRPr sz="1900"/>
          </a:lvl6pPr>
          <a:lvl7pPr marL="1028700" indent="-171450" algn="ctr">
            <a:defRPr sz="1900"/>
          </a:lvl7pPr>
          <a:lvl8pPr marL="1200150" indent="-171450" algn="ctr">
            <a:defRPr sz="1900"/>
          </a:lvl8pPr>
          <a:lvl9pPr marL="1371600" indent="-171450" algn="ctr">
            <a:defRPr sz="1900"/>
          </a:lvl9pPr>
        </a:lstStyle>
        <a:p>
          <a:pPr lvl="0">
            <a:lnSpc>
              <a:spcPct val="100000"/>
            </a:lnSpc>
            <a:spcBef>
              <a:spcPct val="0"/>
            </a:spcBef>
            <a:spcAft>
              <a:spcPct val="35000"/>
            </a:spcAft>
          </a:pPr>
          <a:endParaRPr lang="vi-VN">
            <a:solidFill>
              <a:schemeClr val="dk1"/>
            </a:solidFill>
            <a:latin typeface="Arial" panose="020B0604020202020204" pitchFamily="34" charset="0"/>
            <a:cs typeface="Arial" panose="020B0604020202020204" pitchFamily="34" charset="0"/>
          </a:endParaRPr>
        </a:p>
      </dsp:txBody>
      <dsp:txXfrm>
        <a:off x="6041326" y="1666685"/>
        <a:ext cx="579501" cy="579501"/>
      </dsp:txXfrm>
    </dsp:sp>
    <dsp:sp modelId="{1AE800AA-0121-4B9D-84E7-0164AACBF571}">
      <dsp:nvSpPr>
        <dsp:cNvPr id="10" name="Down Arrow 9"/>
        <dsp:cNvSpPr/>
      </dsp:nvSpPr>
      <dsp:spPr bwMode="white">
        <a:xfrm>
          <a:off x="6501384" y="2667191"/>
          <a:ext cx="579501" cy="579501"/>
        </a:xfrm>
        <a:prstGeom prst="downArrow">
          <a:avLst>
            <a:gd name="adj1" fmla="val 55000"/>
            <a:gd name="adj2" fmla="val 45000"/>
          </a:avLst>
        </a:prstGeom>
      </dsp:spPr>
      <dsp:style>
        <a:lnRef idx="1">
          <a:schemeClr val="accent4">
            <a:tint val="40000"/>
            <a:alpha val="90000"/>
          </a:schemeClr>
        </a:lnRef>
        <a:fillRef idx="1">
          <a:schemeClr val="accent4">
            <a:tint val="40000"/>
            <a:alpha val="90000"/>
          </a:schemeClr>
        </a:fillRef>
        <a:effectRef idx="2">
          <a:scrgbClr r="0" g="0" b="0"/>
        </a:effectRef>
        <a:fontRef idx="minor"/>
      </dsp:style>
      <dsp:txBody>
        <a:bodyPr lIns="30480" tIns="30480" rIns="30480" bIns="30480" anchor="ctr"/>
        <a:lstStyle>
          <a:lvl1pPr algn="ctr">
            <a:defRPr sz="2400"/>
          </a:lvl1pPr>
          <a:lvl2pPr marL="171450" indent="-171450" algn="ctr">
            <a:defRPr sz="1900"/>
          </a:lvl2pPr>
          <a:lvl3pPr marL="342900" indent="-171450" algn="ctr">
            <a:defRPr sz="1900"/>
          </a:lvl3pPr>
          <a:lvl4pPr marL="514350" indent="-171450" algn="ctr">
            <a:defRPr sz="1900"/>
          </a:lvl4pPr>
          <a:lvl5pPr marL="685800" indent="-171450" algn="ctr">
            <a:defRPr sz="1900"/>
          </a:lvl5pPr>
          <a:lvl6pPr marL="857250" indent="-171450" algn="ctr">
            <a:defRPr sz="1900"/>
          </a:lvl6pPr>
          <a:lvl7pPr marL="1028700" indent="-171450" algn="ctr">
            <a:defRPr sz="1900"/>
          </a:lvl7pPr>
          <a:lvl8pPr marL="1200150" indent="-171450" algn="ctr">
            <a:defRPr sz="1900"/>
          </a:lvl8pPr>
          <a:lvl9pPr marL="1371600" indent="-171450" algn="ctr">
            <a:defRPr sz="1900"/>
          </a:lvl9pPr>
        </a:lstStyle>
        <a:p>
          <a:pPr lvl="0">
            <a:lnSpc>
              <a:spcPct val="100000"/>
            </a:lnSpc>
            <a:spcBef>
              <a:spcPct val="0"/>
            </a:spcBef>
            <a:spcAft>
              <a:spcPct val="35000"/>
            </a:spcAft>
          </a:pPr>
          <a:endParaRPr lang="vi-VN">
            <a:solidFill>
              <a:schemeClr val="dk1"/>
            </a:solidFill>
            <a:latin typeface="Arial" panose="020B0604020202020204" pitchFamily="34" charset="0"/>
            <a:cs typeface="Arial" panose="020B0604020202020204" pitchFamily="34" charset="0"/>
          </a:endParaRPr>
        </a:p>
      </dsp:txBody>
      <dsp:txXfrm>
        <a:off x="6501384" y="2667191"/>
        <a:ext cx="579501" cy="579501"/>
      </dsp:txXfrm>
    </dsp:sp>
    <dsp:sp modelId="{2CF79D38-3B53-4EDA-8AE6-800511F8A3DE}">
      <dsp:nvSpPr>
        <dsp:cNvPr id="11" name="Down Arrow 10"/>
        <dsp:cNvSpPr/>
      </dsp:nvSpPr>
      <dsp:spPr bwMode="white">
        <a:xfrm>
          <a:off x="6961441" y="3692462"/>
          <a:ext cx="579501" cy="579501"/>
        </a:xfrm>
        <a:prstGeom prst="downArrow">
          <a:avLst>
            <a:gd name="adj1" fmla="val 55000"/>
            <a:gd name="adj2" fmla="val 45000"/>
          </a:avLst>
        </a:prstGeom>
      </dsp:spPr>
      <dsp:style>
        <a:lnRef idx="1">
          <a:schemeClr val="accent5">
            <a:tint val="40000"/>
            <a:alpha val="90000"/>
          </a:schemeClr>
        </a:lnRef>
        <a:fillRef idx="1">
          <a:schemeClr val="accent5">
            <a:tint val="40000"/>
            <a:alpha val="90000"/>
          </a:schemeClr>
        </a:fillRef>
        <a:effectRef idx="2">
          <a:scrgbClr r="0" g="0" b="0"/>
        </a:effectRef>
        <a:fontRef idx="minor"/>
      </dsp:style>
      <dsp:txBody>
        <a:bodyPr lIns="30480" tIns="30480" rIns="30480" bIns="30480" anchor="ctr"/>
        <a:lstStyle>
          <a:lvl1pPr algn="ctr">
            <a:defRPr sz="2400"/>
          </a:lvl1pPr>
          <a:lvl2pPr marL="171450" indent="-171450" algn="ctr">
            <a:defRPr sz="1900"/>
          </a:lvl2pPr>
          <a:lvl3pPr marL="342900" indent="-171450" algn="ctr">
            <a:defRPr sz="1900"/>
          </a:lvl3pPr>
          <a:lvl4pPr marL="514350" indent="-171450" algn="ctr">
            <a:defRPr sz="1900"/>
          </a:lvl4pPr>
          <a:lvl5pPr marL="685800" indent="-171450" algn="ctr">
            <a:defRPr sz="1900"/>
          </a:lvl5pPr>
          <a:lvl6pPr marL="857250" indent="-171450" algn="ctr">
            <a:defRPr sz="1900"/>
          </a:lvl6pPr>
          <a:lvl7pPr marL="1028700" indent="-171450" algn="ctr">
            <a:defRPr sz="1900"/>
          </a:lvl7pPr>
          <a:lvl8pPr marL="1200150" indent="-171450" algn="ctr">
            <a:defRPr sz="1900"/>
          </a:lvl8pPr>
          <a:lvl9pPr marL="1371600" indent="-171450" algn="ctr">
            <a:defRPr sz="1900"/>
          </a:lvl9pPr>
        </a:lstStyle>
        <a:p>
          <a:pPr lvl="0">
            <a:lnSpc>
              <a:spcPct val="100000"/>
            </a:lnSpc>
            <a:spcBef>
              <a:spcPct val="0"/>
            </a:spcBef>
            <a:spcAft>
              <a:spcPct val="35000"/>
            </a:spcAft>
          </a:pPr>
          <a:endParaRPr lang="vi-VN">
            <a:solidFill>
              <a:schemeClr val="dk1"/>
            </a:solidFill>
            <a:latin typeface="Arial" panose="020B0604020202020204" pitchFamily="34" charset="0"/>
            <a:cs typeface="Arial" panose="020B0604020202020204" pitchFamily="34" charset="0"/>
          </a:endParaRPr>
        </a:p>
      </dsp:txBody>
      <dsp:txXfrm>
        <a:off x="6961441" y="3692462"/>
        <a:ext cx="579501" cy="579501"/>
      </dsp:txXfrm>
    </dsp:sp>
  </dsp:spTree>
</dsp:drawing>
</file>

<file path=ppt/diagrams/drawing8.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8229600" cy="4953000"/>
        <a:chOff x="0" y="0"/>
        <a:chExt cx="8229600" cy="4953000"/>
      </a:xfrm>
    </dsp:grpSpPr>
    <dsp:sp modelId="{8377CA7A-8BE8-4C62-B2EB-81BBA39370BC}">
      <dsp:nvSpPr>
        <dsp:cNvPr id="3" name="Oval 2"/>
        <dsp:cNvSpPr/>
      </dsp:nvSpPr>
      <dsp:spPr bwMode="white">
        <a:xfrm>
          <a:off x="863852" y="0"/>
          <a:ext cx="1806082" cy="1806082"/>
        </a:xfrm>
        <a:prstGeom prst="ellipse">
          <a:avLst/>
        </a:prstGeom>
        <a:solidFill>
          <a:srgbClr val="FF0000"/>
        </a:solidFill>
      </dsp:spPr>
      <dsp:style>
        <a:lnRef idx="0">
          <a:schemeClr val="lt1"/>
        </a:lnRef>
        <a:fillRef idx="3">
          <a:schemeClr val="accent2"/>
        </a:fillRef>
        <a:effectRef idx="3">
          <a:scrgbClr r="0" g="0" b="0"/>
        </a:effectRef>
        <a:fontRef idx="minor">
          <a:schemeClr val="lt1"/>
        </a:fontRef>
      </dsp:style>
      <dsp:txBody>
        <a:bodyPr lIns="30480" tIns="30480" rIns="30480" bIns="30480" anchor="ctr"/>
        <a:lstStyle>
          <a:lvl1pPr algn="ctr">
            <a:defRPr sz="2400"/>
          </a:lvl1pPr>
          <a:lvl2pPr marL="171450" indent="-171450" algn="ctr">
            <a:defRPr sz="1800"/>
          </a:lvl2pPr>
          <a:lvl3pPr marL="342900" indent="-171450" algn="ctr">
            <a:defRPr sz="1800"/>
          </a:lvl3pPr>
          <a:lvl4pPr marL="514350" indent="-171450" algn="ctr">
            <a:defRPr sz="1800"/>
          </a:lvl4pPr>
          <a:lvl5pPr marL="685800" indent="-171450" algn="ctr">
            <a:defRPr sz="1800"/>
          </a:lvl5pPr>
          <a:lvl6pPr marL="857250" indent="-171450" algn="ctr">
            <a:defRPr sz="1800"/>
          </a:lvl6pPr>
          <a:lvl7pPr marL="1028700" indent="-171450" algn="ctr">
            <a:defRPr sz="1800"/>
          </a:lvl7pPr>
          <a:lvl8pPr marL="1200150" indent="-171450" algn="ctr">
            <a:defRPr sz="1800"/>
          </a:lvl8pPr>
          <a:lvl9pPr marL="1371600" indent="-171450" algn="ctr">
            <a:defRPr sz="1800"/>
          </a:lvl9pPr>
        </a:lstStyle>
        <a:p>
          <a:pPr lvl="0">
            <a:lnSpc>
              <a:spcPct val="100000"/>
            </a:lnSpc>
            <a:spcBef>
              <a:spcPct val="0"/>
            </a:spcBef>
            <a:spcAft>
              <a:spcPct val="35000"/>
            </a:spcAft>
          </a:pPr>
          <a:r>
            <a:rPr lang="en-US" dirty="0" err="1">
              <a:latin typeface="Arial" panose="020B0604020202020204" pitchFamily="34" charset="0"/>
              <a:cs typeface="Arial" panose="020B0604020202020204" pitchFamily="34" charset="0"/>
            </a:rPr>
            <a:t>Năng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lực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pháp</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luật</a:t>
          </a:r>
          <a:endParaRPr lang="vi-VN" dirty="0">
            <a:latin typeface="Arial" panose="020B0604020202020204" pitchFamily="34" charset="0"/>
            <a:cs typeface="Arial" panose="020B0604020202020204" pitchFamily="34" charset="0"/>
          </a:endParaRPr>
        </a:p>
      </dsp:txBody>
      <dsp:txXfrm>
        <a:off x="863852" y="0"/>
        <a:ext cx="1806082" cy="1806082"/>
      </dsp:txXfrm>
    </dsp:sp>
    <dsp:sp modelId="{00901EF1-85D0-498C-BF30-F956F78794EC}">
      <dsp:nvSpPr>
        <dsp:cNvPr id="4" name="Plus 3"/>
        <dsp:cNvSpPr/>
      </dsp:nvSpPr>
      <dsp:spPr bwMode="white">
        <a:xfrm>
          <a:off x="1243129" y="1952736"/>
          <a:ext cx="1047528" cy="1047528"/>
        </a:xfrm>
        <a:prstGeom prst="mathPlus">
          <a:avLst/>
        </a:prstGeom>
      </dsp:spPr>
      <dsp:style>
        <a:lnRef idx="0">
          <a:schemeClr val="lt1">
            <a:hueOff val="0"/>
            <a:satOff val="0"/>
            <a:lumOff val="0"/>
            <a:alpha val="100000"/>
          </a:schemeClr>
        </a:lnRef>
        <a:fillRef idx="3">
          <a:schemeClr val="accent2"/>
        </a:fillRef>
        <a:effectRef idx="3">
          <a:scrgbClr r="0" g="0" b="0"/>
        </a:effectRef>
        <a:fontRef idx="minor">
          <a:schemeClr val="lt1"/>
        </a:fontRef>
      </dsp:style>
      <dsp:txBody>
        <a:bodyPr lIns="0" tIns="0" rIns="0" bIns="0" anchor="ctr"/>
        <a:lstStyle>
          <a:lvl1pPr algn="ctr">
            <a:defRPr sz="1600"/>
          </a:lvl1pPr>
          <a:lvl2pPr marL="114300" indent="-114300" algn="ctr">
            <a:defRPr sz="1200"/>
          </a:lvl2pPr>
          <a:lvl3pPr marL="228600" indent="-114300" algn="ctr">
            <a:defRPr sz="1200"/>
          </a:lvl3pPr>
          <a:lvl4pPr marL="342900" indent="-114300" algn="ctr">
            <a:defRPr sz="1200"/>
          </a:lvl4pPr>
          <a:lvl5pPr marL="457200" indent="-114300" algn="ctr">
            <a:defRPr sz="1200"/>
          </a:lvl5pPr>
          <a:lvl6pPr marL="571500" indent="-114300" algn="ctr">
            <a:defRPr sz="1200"/>
          </a:lvl6pPr>
          <a:lvl7pPr marL="685800" indent="-114300" algn="ctr">
            <a:defRPr sz="1200"/>
          </a:lvl7pPr>
          <a:lvl8pPr marL="800100" indent="-114300" algn="ctr">
            <a:defRPr sz="1200"/>
          </a:lvl8pPr>
          <a:lvl9pPr marL="914400" indent="-114300" algn="ctr">
            <a:defRPr sz="1200"/>
          </a:lvl9pPr>
        </a:lstStyle>
        <a:p>
          <a:pPr lvl="0">
            <a:lnSpc>
              <a:spcPct val="100000"/>
            </a:lnSpc>
            <a:spcBef>
              <a:spcPct val="0"/>
            </a:spcBef>
            <a:spcAft>
              <a:spcPct val="35000"/>
            </a:spcAft>
          </a:pPr>
          <a:endParaRPr lang="vi-VN"/>
        </a:p>
      </dsp:txBody>
      <dsp:txXfrm>
        <a:off x="1243129" y="1952736"/>
        <a:ext cx="1047528" cy="1047528"/>
      </dsp:txXfrm>
    </dsp:sp>
    <dsp:sp modelId="{6D08116B-0C1C-4121-9C4B-E57DA4A7685A}">
      <dsp:nvSpPr>
        <dsp:cNvPr id="5" name="Oval 4"/>
        <dsp:cNvSpPr/>
      </dsp:nvSpPr>
      <dsp:spPr bwMode="white">
        <a:xfrm>
          <a:off x="863852" y="3146918"/>
          <a:ext cx="1806082" cy="1806082"/>
        </a:xfrm>
        <a:prstGeom prst="ellipse">
          <a:avLst/>
        </a:prstGeom>
        <a:solidFill>
          <a:srgbClr val="0000FF"/>
        </a:solidFill>
      </dsp:spPr>
      <dsp:style>
        <a:lnRef idx="0">
          <a:schemeClr val="lt1"/>
        </a:lnRef>
        <a:fillRef idx="3">
          <a:schemeClr val="accent3"/>
        </a:fillRef>
        <a:effectRef idx="3">
          <a:scrgbClr r="0" g="0" b="0"/>
        </a:effectRef>
        <a:fontRef idx="minor">
          <a:schemeClr val="lt1"/>
        </a:fontRef>
      </dsp:style>
      <dsp:txBody>
        <a:bodyPr lIns="30480" tIns="30480" rIns="30480" bIns="30480" anchor="ctr"/>
        <a:lstStyle>
          <a:lvl1pPr algn="ctr">
            <a:defRPr sz="2400"/>
          </a:lvl1pPr>
          <a:lvl2pPr marL="171450" indent="-171450" algn="ctr">
            <a:defRPr sz="1800"/>
          </a:lvl2pPr>
          <a:lvl3pPr marL="342900" indent="-171450" algn="ctr">
            <a:defRPr sz="1800"/>
          </a:lvl3pPr>
          <a:lvl4pPr marL="514350" indent="-171450" algn="ctr">
            <a:defRPr sz="1800"/>
          </a:lvl4pPr>
          <a:lvl5pPr marL="685800" indent="-171450" algn="ctr">
            <a:defRPr sz="1800"/>
          </a:lvl5pPr>
          <a:lvl6pPr marL="857250" indent="-171450" algn="ctr">
            <a:defRPr sz="1800"/>
          </a:lvl6pPr>
          <a:lvl7pPr marL="1028700" indent="-171450" algn="ctr">
            <a:defRPr sz="1800"/>
          </a:lvl7pPr>
          <a:lvl8pPr marL="1200150" indent="-171450" algn="ctr">
            <a:defRPr sz="1800"/>
          </a:lvl8pPr>
          <a:lvl9pPr marL="1371600" indent="-171450" algn="ctr">
            <a:defRPr sz="1800"/>
          </a:lvl9pPr>
        </a:lstStyle>
        <a:p>
          <a:pPr lvl="0">
            <a:lnSpc>
              <a:spcPct val="100000"/>
            </a:lnSpc>
            <a:spcBef>
              <a:spcPct val="0"/>
            </a:spcBef>
            <a:spcAft>
              <a:spcPct val="35000"/>
            </a:spcAft>
          </a:pPr>
          <a:r>
            <a:rPr lang="en-US" dirty="0" err="1">
              <a:latin typeface="Arial" panose="020B0604020202020204" pitchFamily="34" charset="0"/>
              <a:cs typeface="Arial" panose="020B0604020202020204" pitchFamily="34" charset="0"/>
            </a:rPr>
            <a:t>Năng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lực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hành</a:t>
          </a:r>
          <a:r>
            <a:rPr lang="en-US" dirty="0">
              <a:latin typeface="Arial" panose="020B0604020202020204" pitchFamily="34" charset="0"/>
              <a:cs typeface="Arial" panose="020B0604020202020204" pitchFamily="34" charset="0"/>
            </a:rPr>
            <a:t> vi</a:t>
          </a:r>
          <a:endParaRPr lang="vi-VN" dirty="0">
            <a:latin typeface="Arial" panose="020B0604020202020204" pitchFamily="34" charset="0"/>
            <a:cs typeface="Arial" panose="020B0604020202020204" pitchFamily="34" charset="0"/>
          </a:endParaRPr>
        </a:p>
      </dsp:txBody>
      <dsp:txXfrm>
        <a:off x="863852" y="3146918"/>
        <a:ext cx="1806082" cy="1806082"/>
      </dsp:txXfrm>
    </dsp:sp>
    <dsp:sp modelId="{60DCABD3-9E78-40DA-AC76-B20767B132E0}">
      <dsp:nvSpPr>
        <dsp:cNvPr id="6" name="Right Arrow 5"/>
        <dsp:cNvSpPr/>
      </dsp:nvSpPr>
      <dsp:spPr bwMode="white">
        <a:xfrm>
          <a:off x="2924592" y="2140569"/>
          <a:ext cx="574334" cy="671863"/>
        </a:xfrm>
        <a:prstGeom prst="rightArrow">
          <a:avLst>
            <a:gd name="adj1" fmla="val 60000"/>
            <a:gd name="adj2" fmla="val 50000"/>
          </a:avLst>
        </a:prstGeom>
      </dsp:spPr>
      <dsp:style>
        <a:lnRef idx="0">
          <a:schemeClr val="lt1">
            <a:hueOff val="0"/>
            <a:satOff val="0"/>
            <a:lumOff val="0"/>
            <a:alpha val="100000"/>
          </a:schemeClr>
        </a:lnRef>
        <a:fillRef idx="3">
          <a:schemeClr val="accent3"/>
        </a:fillRef>
        <a:effectRef idx="3">
          <a:scrgbClr r="0" g="0" b="0"/>
        </a:effectRef>
        <a:fontRef idx="minor">
          <a:schemeClr val="lt1"/>
        </a:fontRef>
      </dsp:style>
      <dsp:txXfrm>
        <a:off x="2924592" y="2140569"/>
        <a:ext cx="574334" cy="671863"/>
      </dsp:txXfrm>
    </dsp:sp>
    <dsp:sp modelId="{FC5065B7-C424-4C68-85F3-9BF1E1AD6B8B}">
      <dsp:nvSpPr>
        <dsp:cNvPr id="8" name="Oval 7"/>
        <dsp:cNvSpPr/>
      </dsp:nvSpPr>
      <dsp:spPr bwMode="white">
        <a:xfrm>
          <a:off x="3753584" y="670418"/>
          <a:ext cx="3612165" cy="3612165"/>
        </a:xfrm>
        <a:prstGeom prst="ellipse">
          <a:avLst/>
        </a:prstGeom>
        <a:solidFill>
          <a:srgbClr val="D60093"/>
        </a:solidFill>
      </dsp:spPr>
      <dsp:style>
        <a:lnRef idx="0">
          <a:schemeClr val="lt1"/>
        </a:lnRef>
        <a:fillRef idx="3">
          <a:schemeClr val="accent4"/>
        </a:fillRef>
        <a:effectRef idx="3">
          <a:scrgbClr r="0" g="0" b="0"/>
        </a:effectRef>
        <a:fontRef idx="minor">
          <a:schemeClr val="lt1"/>
        </a:fontRef>
      </dsp:style>
      <dsp:txBody>
        <a:bodyPr lIns="66040" tIns="66040" rIns="66040" bIns="66040" anchor="ctr"/>
        <a:lstStyle>
          <a:lvl1pPr algn="ctr">
            <a:defRPr sz="5200"/>
          </a:lvl1pPr>
          <a:lvl2pPr marL="285750" indent="-285750" algn="ctr">
            <a:defRPr sz="4000"/>
          </a:lvl2pPr>
          <a:lvl3pPr marL="571500" indent="-285750" algn="ctr">
            <a:defRPr sz="4000"/>
          </a:lvl3pPr>
          <a:lvl4pPr marL="857250" indent="-285750" algn="ctr">
            <a:defRPr sz="4000"/>
          </a:lvl4pPr>
          <a:lvl5pPr marL="1143000" indent="-285750" algn="ctr">
            <a:defRPr sz="4000"/>
          </a:lvl5pPr>
          <a:lvl6pPr marL="1428750" indent="-285750" algn="ctr">
            <a:defRPr sz="4000"/>
          </a:lvl6pPr>
          <a:lvl7pPr marL="1714500" indent="-285750" algn="ctr">
            <a:defRPr sz="4000"/>
          </a:lvl7pPr>
          <a:lvl8pPr marL="2000250" indent="-285750" algn="ctr">
            <a:defRPr sz="4000"/>
          </a:lvl8pPr>
          <a:lvl9pPr marL="2286000" indent="-285750" algn="ctr">
            <a:defRPr sz="4000"/>
          </a:lvl9pPr>
        </a:lstStyle>
        <a:p>
          <a:pPr lvl="0">
            <a:lnSpc>
              <a:spcPct val="100000"/>
            </a:lnSpc>
            <a:spcBef>
              <a:spcPct val="0"/>
            </a:spcBef>
            <a:spcAft>
              <a:spcPct val="35000"/>
            </a:spcAft>
          </a:pPr>
          <a:r>
            <a:rPr lang="en-US" dirty="0" err="1"/>
            <a:t>Năng</a:t>
          </a:r>
          <a:r>
            <a:rPr lang="en-US" dirty="0"/>
            <a:t> </a:t>
          </a:r>
          <a:r>
            <a:rPr lang="en-US" dirty="0" err="1"/>
            <a:t>lực</a:t>
          </a:r>
          <a:r>
            <a:rPr lang="en-US" dirty="0"/>
            <a:t> </a:t>
          </a:r>
          <a:r>
            <a:rPr lang="en-US" dirty="0" err="1"/>
            <a:t>chủ</a:t>
          </a:r>
          <a:r>
            <a:rPr lang="en-US" dirty="0"/>
            <a:t> </a:t>
          </a:r>
          <a:r>
            <a:rPr lang="en-US" dirty="0" err="1"/>
            <a:t>thể</a:t>
          </a:r>
          <a:endParaRPr lang="vi-VN" dirty="0"/>
        </a:p>
      </dsp:txBody>
      <dsp:txXfrm>
        <a:off x="3753584" y="670418"/>
        <a:ext cx="3612165" cy="3612165"/>
      </dsp:txXfrm>
    </dsp:sp>
    <dsp:sp modelId="{DDEDF1B9-4E3E-4A1B-9E28-779B8330D1B4}">
      <dsp:nvSpPr>
        <dsp:cNvPr id="7" name="Right Arrow 6"/>
        <dsp:cNvSpPr/>
      </dsp:nvSpPr>
      <dsp:spPr bwMode="white">
        <a:xfrm>
          <a:off x="2924592" y="2140569"/>
          <a:ext cx="574334" cy="671863"/>
        </a:xfrm>
        <a:prstGeom prst="rightArrow">
          <a:avLst>
            <a:gd name="adj1" fmla="val 60000"/>
            <a:gd name="adj2" fmla="val 50000"/>
          </a:avLst>
        </a:prstGeom>
        <a:noFill/>
        <a:ln>
          <a:noFill/>
        </a:ln>
      </dsp:spPr>
      <dsp:style>
        <a:lnRef idx="0">
          <a:schemeClr val="lt1">
            <a:hueOff val="0"/>
            <a:satOff val="0"/>
            <a:lumOff val="0"/>
            <a:alpha val="100000"/>
          </a:schemeClr>
        </a:lnRef>
        <a:fillRef idx="3">
          <a:schemeClr val="accent3"/>
        </a:fillRef>
        <a:effectRef idx="3">
          <a:scrgbClr r="0" g="0" b="0"/>
        </a:effectRef>
        <a:fontRef idx="minor">
          <a:schemeClr val="lt1"/>
        </a:fontRef>
      </dsp:style>
      <dsp:txBody>
        <a:bodyPr lIns="0" tIns="0" rIns="0" bIns="0" anchor="ctr"/>
        <a:lstStyle>
          <a:lvl1pPr algn="ctr">
            <a:defRPr sz="2600"/>
          </a:lvl1pPr>
          <a:lvl2pPr marL="228600" indent="-228600" algn="ctr">
            <a:defRPr sz="2000"/>
          </a:lvl2pPr>
          <a:lvl3pPr marL="457200" indent="-228600" algn="ctr">
            <a:defRPr sz="2000"/>
          </a:lvl3pPr>
          <a:lvl4pPr marL="685800" indent="-228600" algn="ctr">
            <a:defRPr sz="2000"/>
          </a:lvl4pPr>
          <a:lvl5pPr marL="914400" indent="-228600" algn="ctr">
            <a:defRPr sz="2000"/>
          </a:lvl5pPr>
          <a:lvl6pPr marL="1143000" indent="-228600" algn="ctr">
            <a:defRPr sz="2000"/>
          </a:lvl6pPr>
          <a:lvl7pPr marL="1371600" indent="-228600" algn="ctr">
            <a:defRPr sz="2000"/>
          </a:lvl7pPr>
          <a:lvl8pPr marL="1600200" indent="-228600" algn="ctr">
            <a:defRPr sz="2000"/>
          </a:lvl8pPr>
          <a:lvl9pPr marL="1828800" indent="-228600" algn="ctr">
            <a:defRPr sz="2000"/>
          </a:lvl9pPr>
        </a:lstStyle>
        <a:p/>
      </dsp:txBody>
      <dsp:txXfrm>
        <a:off x="2924592" y="2140569"/>
        <a:ext cx="574334" cy="671863"/>
      </dsp:txXfrm>
    </dsp:sp>
  </dsp:spTree>
</dsp:drawing>
</file>

<file path=ppt/diagrams/drawing9.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8458200" cy="4851400"/>
        <a:chOff x="0" y="0"/>
        <a:chExt cx="8458200" cy="4851400"/>
      </a:xfrm>
    </dsp:grpSpPr>
    <dsp:sp modelId="{AF262EEF-963D-4F6A-9FC8-61233A0472E8}">
      <dsp:nvSpPr>
        <dsp:cNvPr id="3" name="Rounded Rectangle 2"/>
        <dsp:cNvSpPr/>
      </dsp:nvSpPr>
      <dsp:spPr bwMode="white">
        <a:xfrm>
          <a:off x="0" y="73025"/>
          <a:ext cx="3008746" cy="1304925"/>
        </a:xfrm>
        <a:prstGeom prst="roundRect">
          <a:avLst>
            <a:gd name="adj" fmla="val 10000"/>
          </a:avLst>
        </a:prstGeom>
      </dsp:spPr>
      <dsp:style>
        <a:lnRef idx="0">
          <a:schemeClr val="lt1"/>
        </a:lnRef>
        <a:fillRef idx="3">
          <a:schemeClr val="accent2"/>
        </a:fillRef>
        <a:effectRef idx="3">
          <a:scrgbClr r="0" g="0" b="0"/>
        </a:effectRef>
        <a:fontRef idx="minor">
          <a:schemeClr val="lt1"/>
        </a:fontRef>
      </dsp:style>
      <dsp:txBody>
        <a:bodyPr lIns="149352" tIns="149352" rIns="149352" bIns="80010" anchor="t"/>
        <a:lstStyle>
          <a:lvl1pPr algn="l">
            <a:defRPr sz="2100"/>
          </a:lvl1pPr>
          <a:lvl2pPr marL="171450" indent="-171450" algn="l">
            <a:defRPr sz="1600"/>
          </a:lvl2pPr>
          <a:lvl3pPr marL="342900" indent="-171450" algn="l">
            <a:defRPr sz="1600"/>
          </a:lvl3pPr>
          <a:lvl4pPr marL="514350" indent="-171450" algn="l">
            <a:defRPr sz="1600"/>
          </a:lvl4pPr>
          <a:lvl5pPr marL="685800" indent="-171450" algn="l">
            <a:defRPr sz="1600"/>
          </a:lvl5pPr>
          <a:lvl6pPr marL="857250" indent="-171450" algn="l">
            <a:defRPr sz="1600"/>
          </a:lvl6pPr>
          <a:lvl7pPr marL="1028700" indent="-171450" algn="l">
            <a:defRPr sz="1600"/>
          </a:lvl7pPr>
          <a:lvl8pPr marL="1200150" indent="-171450" algn="l">
            <a:defRPr sz="1600"/>
          </a:lvl8pPr>
          <a:lvl9pPr marL="1371600" indent="-171450" algn="l">
            <a:defRPr sz="1600"/>
          </a:lvl9pPr>
        </a:lstStyle>
        <a:p>
          <a:pPr lvl="0">
            <a:lnSpc>
              <a:spcPct val="100000"/>
            </a:lnSpc>
            <a:spcBef>
              <a:spcPct val="0"/>
            </a:spcBef>
            <a:spcAft>
              <a:spcPct val="35000"/>
            </a:spcAft>
          </a:pPr>
          <a:r>
            <a:rPr lang="en-US" dirty="0" err="1">
              <a:latin typeface="Arial" panose="020B0604020202020204" pitchFamily="34" charset="0"/>
              <a:cs typeface="Arial" panose="020B0604020202020204" pitchFamily="34" charset="0"/>
            </a:rPr>
            <a:t>Năng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lực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pháp</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luật</a:t>
          </a:r>
          <a:r>
            <a:rPr lang="en-US" dirty="0">
              <a:latin typeface="Arial" panose="020B0604020202020204" pitchFamily="34" charset="0"/>
              <a:cs typeface="Arial" panose="020B0604020202020204" pitchFamily="34" charset="0"/>
            </a:rPr>
            <a:t> (ĐK </a:t>
          </a:r>
          <a:r>
            <a:rPr lang="en-US" dirty="0" err="1">
              <a:latin typeface="Arial" panose="020B0604020202020204" pitchFamily="34" charset="0"/>
              <a:cs typeface="Arial" panose="020B0604020202020204" pitchFamily="34" charset="0"/>
            </a:rPr>
            <a:t>cần</a:t>
          </a:r>
          <a:r>
            <a:rPr lang="en-US" dirty="0">
              <a:latin typeface="Arial" panose="020B0604020202020204" pitchFamily="34" charset="0"/>
              <a:cs typeface="Arial" panose="020B0604020202020204" pitchFamily="34" charset="0"/>
            </a:rPr>
            <a:t>)</a:t>
          </a:r>
          <a:endParaRPr lang="vi-VN" dirty="0">
            <a:latin typeface="Arial" panose="020B0604020202020204" pitchFamily="34" charset="0"/>
            <a:cs typeface="Arial" panose="020B0604020202020204" pitchFamily="34" charset="0"/>
          </a:endParaRPr>
        </a:p>
      </dsp:txBody>
      <dsp:txXfrm>
        <a:off x="0" y="73025"/>
        <a:ext cx="3008746" cy="1304925"/>
      </dsp:txXfrm>
    </dsp:sp>
    <dsp:sp modelId="{7D35C620-843B-4E70-BCBD-8EDE60565189}">
      <dsp:nvSpPr>
        <dsp:cNvPr id="4" name="Rounded Rectangle 3"/>
        <dsp:cNvSpPr/>
      </dsp:nvSpPr>
      <dsp:spPr bwMode="white">
        <a:xfrm>
          <a:off x="616249" y="942975"/>
          <a:ext cx="3008746" cy="3835400"/>
        </a:xfrm>
        <a:prstGeom prst="roundRect">
          <a:avLst>
            <a:gd name="adj" fmla="val 10000"/>
          </a:avLst>
        </a:prstGeom>
        <a:solidFill>
          <a:schemeClr val="bg1"/>
        </a:solidFill>
      </dsp:spPr>
      <dsp:style>
        <a:lnRef idx="1">
          <a:schemeClr val="accent2"/>
        </a:lnRef>
        <a:fillRef idx="2">
          <a:schemeClr val="accent2"/>
        </a:fillRef>
        <a:effectRef idx="1">
          <a:schemeClr val="accent2"/>
        </a:effectRef>
        <a:fontRef idx="minor">
          <a:schemeClr val="dk1"/>
        </a:fontRef>
      </dsp:style>
      <dsp:txBody>
        <a:bodyPr lIns="149352" tIns="149352" rIns="149352" bIns="149352" anchor="t"/>
        <a:lstStyle>
          <a:lvl1pPr algn="l">
            <a:defRPr sz="2100"/>
          </a:lvl1pPr>
          <a:lvl2pPr marL="228600" indent="-228600" algn="l">
            <a:defRPr sz="2100"/>
          </a:lvl2pPr>
          <a:lvl3pPr marL="457200" indent="-228600" algn="l">
            <a:defRPr sz="2100"/>
          </a:lvl3pPr>
          <a:lvl4pPr marL="685800" indent="-228600" algn="l">
            <a:defRPr sz="2100"/>
          </a:lvl4pPr>
          <a:lvl5pPr marL="914400" indent="-228600" algn="l">
            <a:defRPr sz="2100"/>
          </a:lvl5pPr>
          <a:lvl6pPr marL="1143000" indent="-228600" algn="l">
            <a:defRPr sz="2100"/>
          </a:lvl6pPr>
          <a:lvl7pPr marL="1371600" indent="-228600" algn="l">
            <a:defRPr sz="2100"/>
          </a:lvl7pPr>
          <a:lvl8pPr marL="1600200" indent="-228600" algn="l">
            <a:defRPr sz="2100"/>
          </a:lvl8pPr>
          <a:lvl9pPr marL="1828800" indent="-228600" algn="l">
            <a:defRPr sz="2100"/>
          </a:lvl9pPr>
        </a:lstStyle>
        <a:p>
          <a:pPr lvl="1">
            <a:lnSpc>
              <a:spcPct val="150000"/>
            </a:lnSpc>
            <a:spcBef>
              <a:spcPct val="0"/>
            </a:spcBef>
            <a:spcAft>
              <a:spcPct val="15000"/>
            </a:spcAft>
            <a:buChar char="•"/>
          </a:pPr>
          <a:r>
            <a:rPr lang="en-US" u="none" dirty="0" err="1">
              <a:solidFill>
                <a:schemeClr val="tx1"/>
              </a:solidFill>
              <a:latin typeface="Arial" panose="020B0604020202020204" pitchFamily="34" charset="0"/>
              <a:cs typeface="Arial" panose="020B0604020202020204" pitchFamily="34" charset="0"/>
            </a:rPr>
            <a:t>Là</a:t>
          </a:r>
          <a:r>
            <a:rPr lang="en-US" u="none" dirty="0">
              <a:solidFill>
                <a:schemeClr val="tx1"/>
              </a:solidFill>
              <a:latin typeface="Arial" panose="020B0604020202020204" pitchFamily="34" charset="0"/>
              <a:cs typeface="Arial" panose="020B0604020202020204" pitchFamily="34" charset="0"/>
            </a:rPr>
            <a:t> </a:t>
          </a:r>
          <a:r>
            <a:rPr lang="en-US" u="none" dirty="0" err="1">
              <a:solidFill>
                <a:schemeClr val="tx1"/>
              </a:solidFill>
              <a:latin typeface="Arial" panose="020B0604020202020204" pitchFamily="34" charset="0"/>
              <a:cs typeface="Arial" panose="020B0604020202020204" pitchFamily="34" charset="0"/>
            </a:rPr>
            <a:t>khả</a:t>
          </a:r>
          <a:r>
            <a:rPr lang="en-US" u="none" dirty="0">
              <a:solidFill>
                <a:schemeClr val="tx1"/>
              </a:solidFill>
              <a:latin typeface="Arial" panose="020B0604020202020204" pitchFamily="34" charset="0"/>
              <a:cs typeface="Arial" panose="020B0604020202020204" pitchFamily="34" charset="0"/>
            </a:rPr>
            <a:t> </a:t>
          </a:r>
          <a:r>
            <a:rPr lang="en-US" u="none" dirty="0" err="1">
              <a:solidFill>
                <a:schemeClr val="tx1"/>
              </a:solidFill>
              <a:latin typeface="Arial" panose="020B0604020202020204" pitchFamily="34" charset="0"/>
              <a:cs typeface="Arial" panose="020B0604020202020204" pitchFamily="34" charset="0"/>
            </a:rPr>
            <a:t>năng</a:t>
          </a:r>
          <a:r>
            <a:rPr lang="en-US" u="none" dirty="0">
              <a:solidFill>
                <a:schemeClr val="tx1"/>
              </a:solidFill>
              <a:latin typeface="Arial" panose="020B0604020202020204" pitchFamily="34" charset="0"/>
              <a:cs typeface="Arial" panose="020B0604020202020204" pitchFamily="34" charset="0"/>
            </a:rPr>
            <a:t> </a:t>
          </a:r>
          <a:r>
            <a:rPr lang="en-US" u="none" dirty="0" err="1">
              <a:solidFill>
                <a:schemeClr val="tx1"/>
              </a:solidFill>
              <a:latin typeface="Arial" panose="020B0604020202020204" pitchFamily="34" charset="0"/>
              <a:cs typeface="Arial" panose="020B0604020202020204" pitchFamily="34" charset="0"/>
            </a:rPr>
            <a:t>của</a:t>
          </a:r>
          <a:r>
            <a:rPr lang="en-US" u="none" dirty="0">
              <a:solidFill>
                <a:schemeClr val="tx1"/>
              </a:solidFill>
              <a:latin typeface="Arial" panose="020B0604020202020204" pitchFamily="34" charset="0"/>
              <a:cs typeface="Arial" panose="020B0604020202020204" pitchFamily="34" charset="0"/>
            </a:rPr>
            <a:t> </a:t>
          </a:r>
          <a:r>
            <a:rPr lang="en-US" u="none" dirty="0" err="1">
              <a:solidFill>
                <a:schemeClr val="tx1"/>
              </a:solidFill>
              <a:latin typeface="Arial" panose="020B0604020202020204" pitchFamily="34" charset="0"/>
              <a:cs typeface="Arial" panose="020B0604020202020204" pitchFamily="34" charset="0"/>
            </a:rPr>
            <a:t>chủ</a:t>
          </a:r>
          <a:r>
            <a:rPr lang="en-US" u="none" dirty="0">
              <a:solidFill>
                <a:schemeClr val="tx1"/>
              </a:solidFill>
              <a:latin typeface="Arial" panose="020B0604020202020204" pitchFamily="34" charset="0"/>
              <a:cs typeface="Arial" panose="020B0604020202020204" pitchFamily="34" charset="0"/>
            </a:rPr>
            <a:t> </a:t>
          </a:r>
          <a:r>
            <a:rPr lang="en-US" u="none" dirty="0" err="1">
              <a:solidFill>
                <a:schemeClr val="tx1"/>
              </a:solidFill>
              <a:latin typeface="Arial" panose="020B0604020202020204" pitchFamily="34" charset="0"/>
              <a:cs typeface="Arial" panose="020B0604020202020204" pitchFamily="34" charset="0"/>
            </a:rPr>
            <a:t>thể</a:t>
          </a:r>
          <a:r>
            <a:rPr lang="en-US" u="none" dirty="0">
              <a:solidFill>
                <a:schemeClr val="tx1"/>
              </a:solidFill>
              <a:latin typeface="Arial" panose="020B0604020202020204" pitchFamily="34" charset="0"/>
              <a:cs typeface="Arial" panose="020B0604020202020204" pitchFamily="34" charset="0"/>
            </a:rPr>
            <a:t> </a:t>
          </a:r>
          <a:r>
            <a:rPr lang="en-US" i="1" u="none" dirty="0" err="1">
              <a:solidFill>
                <a:schemeClr val="tx1"/>
              </a:solidFill>
              <a:latin typeface="Arial" panose="020B0604020202020204" pitchFamily="34" charset="0"/>
              <a:cs typeface="Arial" panose="020B0604020202020204" pitchFamily="34" charset="0"/>
            </a:rPr>
            <a:t>có</a:t>
          </a:r>
          <a:r>
            <a:rPr lang="en-US" i="1" u="none" dirty="0">
              <a:solidFill>
                <a:schemeClr val="tx1"/>
              </a:solidFill>
              <a:latin typeface="Arial" panose="020B0604020202020204" pitchFamily="34" charset="0"/>
              <a:cs typeface="Arial" panose="020B0604020202020204" pitchFamily="34" charset="0"/>
            </a:rPr>
            <a:t> </a:t>
          </a:r>
          <a:r>
            <a:rPr lang="en-US" i="1" u="none" dirty="0" err="1">
              <a:solidFill>
                <a:schemeClr val="tx1"/>
              </a:solidFill>
              <a:latin typeface="Arial" panose="020B0604020202020204" pitchFamily="34" charset="0"/>
              <a:cs typeface="Arial" panose="020B0604020202020204" pitchFamily="34" charset="0"/>
            </a:rPr>
            <a:t>các</a:t>
          </a:r>
          <a:r>
            <a:rPr lang="en-US" i="1" u="none" dirty="0">
              <a:solidFill>
                <a:schemeClr val="tx1"/>
              </a:solidFill>
              <a:latin typeface="Arial" panose="020B0604020202020204" pitchFamily="34" charset="0"/>
              <a:cs typeface="Arial" panose="020B0604020202020204" pitchFamily="34" charset="0"/>
            </a:rPr>
            <a:t> </a:t>
          </a:r>
          <a:r>
            <a:rPr lang="en-US" i="1" u="none" dirty="0" err="1">
              <a:solidFill>
                <a:schemeClr val="tx1"/>
              </a:solidFill>
              <a:latin typeface="Arial" panose="020B0604020202020204" pitchFamily="34" charset="0"/>
              <a:cs typeface="Arial" panose="020B0604020202020204" pitchFamily="34" charset="0"/>
            </a:rPr>
            <a:t>quyền</a:t>
          </a:r>
          <a:r>
            <a:rPr lang="en-US" i="1" u="none" dirty="0">
              <a:solidFill>
                <a:schemeClr val="tx1"/>
              </a:solidFill>
              <a:latin typeface="Arial" panose="020B0604020202020204" pitchFamily="34" charset="0"/>
              <a:cs typeface="Arial" panose="020B0604020202020204" pitchFamily="34" charset="0"/>
            </a:rPr>
            <a:t> </a:t>
          </a:r>
          <a:r>
            <a:rPr lang="en-US" i="1" u="none" dirty="0" err="1">
              <a:solidFill>
                <a:schemeClr val="tx1"/>
              </a:solidFill>
              <a:latin typeface="Arial" panose="020B0604020202020204" pitchFamily="34" charset="0"/>
              <a:cs typeface="Arial" panose="020B0604020202020204" pitchFamily="34" charset="0"/>
            </a:rPr>
            <a:t>chủ</a:t>
          </a:r>
          <a:r>
            <a:rPr lang="en-US" i="1" u="none" dirty="0">
              <a:solidFill>
                <a:schemeClr val="tx1"/>
              </a:solidFill>
              <a:latin typeface="Arial" panose="020B0604020202020204" pitchFamily="34" charset="0"/>
              <a:cs typeface="Arial" panose="020B0604020202020204" pitchFamily="34" charset="0"/>
            </a:rPr>
            <a:t> </a:t>
          </a:r>
          <a:r>
            <a:rPr lang="en-US" i="1" u="none" dirty="0" err="1">
              <a:solidFill>
                <a:schemeClr val="tx1"/>
              </a:solidFill>
              <a:latin typeface="Arial" panose="020B0604020202020204" pitchFamily="34" charset="0"/>
              <a:cs typeface="Arial" panose="020B0604020202020204" pitchFamily="34" charset="0"/>
            </a:rPr>
            <a:t>thể</a:t>
          </a:r>
          <a:r>
            <a:rPr lang="en-US" i="1" u="none" dirty="0">
              <a:solidFill>
                <a:schemeClr val="tx1"/>
              </a:solidFill>
              <a:latin typeface="Arial" panose="020B0604020202020204" pitchFamily="34" charset="0"/>
              <a:cs typeface="Arial" panose="020B0604020202020204" pitchFamily="34" charset="0"/>
            </a:rPr>
            <a:t> </a:t>
          </a:r>
          <a:r>
            <a:rPr lang="en-US" i="1" u="none" dirty="0" err="1">
              <a:solidFill>
                <a:schemeClr val="tx1"/>
              </a:solidFill>
              <a:latin typeface="Arial" panose="020B0604020202020204" pitchFamily="34" charset="0"/>
              <a:cs typeface="Arial" panose="020B0604020202020204" pitchFamily="34" charset="0"/>
            </a:rPr>
            <a:t>và</a:t>
          </a:r>
          <a:r>
            <a:rPr lang="en-US" i="1" u="none" dirty="0">
              <a:solidFill>
                <a:schemeClr val="tx1"/>
              </a:solidFill>
              <a:latin typeface="Arial" panose="020B0604020202020204" pitchFamily="34" charset="0"/>
              <a:cs typeface="Arial" panose="020B0604020202020204" pitchFamily="34" charset="0"/>
            </a:rPr>
            <a:t> </a:t>
          </a:r>
          <a:r>
            <a:rPr lang="en-US" i="1" u="none" dirty="0" err="1">
              <a:solidFill>
                <a:schemeClr val="tx1"/>
              </a:solidFill>
              <a:latin typeface="Arial" panose="020B0604020202020204" pitchFamily="34" charset="0"/>
              <a:cs typeface="Arial" panose="020B0604020202020204" pitchFamily="34" charset="0"/>
            </a:rPr>
            <a:t>nghĩa</a:t>
          </a:r>
          <a:r>
            <a:rPr lang="en-US" i="1" u="none" dirty="0">
              <a:solidFill>
                <a:schemeClr val="tx1"/>
              </a:solidFill>
              <a:latin typeface="Arial" panose="020B0604020202020204" pitchFamily="34" charset="0"/>
              <a:cs typeface="Arial" panose="020B0604020202020204" pitchFamily="34" charset="0"/>
            </a:rPr>
            <a:t> </a:t>
          </a:r>
          <a:r>
            <a:rPr lang="en-US" i="1" u="none" dirty="0" err="1">
              <a:solidFill>
                <a:schemeClr val="tx1"/>
              </a:solidFill>
              <a:latin typeface="Arial" panose="020B0604020202020204" pitchFamily="34" charset="0"/>
              <a:cs typeface="Arial" panose="020B0604020202020204" pitchFamily="34" charset="0"/>
            </a:rPr>
            <a:t>vụ</a:t>
          </a:r>
          <a:r>
            <a:rPr lang="en-US" i="1" u="none" dirty="0">
              <a:solidFill>
                <a:schemeClr val="tx1"/>
              </a:solidFill>
              <a:latin typeface="Arial" panose="020B0604020202020204" pitchFamily="34" charset="0"/>
              <a:cs typeface="Arial" panose="020B0604020202020204" pitchFamily="34" charset="0"/>
            </a:rPr>
            <a:t> </a:t>
          </a:r>
          <a:r>
            <a:rPr lang="en-US" i="1" u="none" dirty="0" err="1">
              <a:solidFill>
                <a:schemeClr val="tx1"/>
              </a:solidFill>
              <a:latin typeface="Arial" panose="020B0604020202020204" pitchFamily="34" charset="0"/>
              <a:cs typeface="Arial" panose="020B0604020202020204" pitchFamily="34" charset="0"/>
            </a:rPr>
            <a:t>pháp</a:t>
          </a:r>
          <a:r>
            <a:rPr lang="en-US" i="1" u="none" dirty="0">
              <a:solidFill>
                <a:schemeClr val="tx1"/>
              </a:solidFill>
              <a:latin typeface="Arial" panose="020B0604020202020204" pitchFamily="34" charset="0"/>
              <a:cs typeface="Arial" panose="020B0604020202020204" pitchFamily="34" charset="0"/>
            </a:rPr>
            <a:t> </a:t>
          </a:r>
          <a:r>
            <a:rPr lang="en-US" i="1" u="none" dirty="0" err="1">
              <a:solidFill>
                <a:schemeClr val="tx1"/>
              </a:solidFill>
              <a:latin typeface="Arial" panose="020B0604020202020204" pitchFamily="34" charset="0"/>
              <a:cs typeface="Arial" panose="020B0604020202020204" pitchFamily="34" charset="0"/>
            </a:rPr>
            <a:t>lý</a:t>
          </a:r>
          <a:r>
            <a:rPr lang="en-US" i="1" u="none" dirty="0">
              <a:solidFill>
                <a:schemeClr val="tx1"/>
              </a:solidFill>
              <a:latin typeface="Arial" panose="020B0604020202020204" pitchFamily="34" charset="0"/>
              <a:cs typeface="Arial" panose="020B0604020202020204" pitchFamily="34" charset="0"/>
            </a:rPr>
            <a:t> </a:t>
          </a:r>
          <a:r>
            <a:rPr lang="en-US" u="none" dirty="0" err="1">
              <a:solidFill>
                <a:schemeClr val="tx1"/>
              </a:solidFill>
              <a:latin typeface="Arial" panose="020B0604020202020204" pitchFamily="34" charset="0"/>
              <a:cs typeface="Arial" panose="020B0604020202020204" pitchFamily="34" charset="0"/>
            </a:rPr>
            <a:t>mà</a:t>
          </a:r>
          <a:r>
            <a:rPr lang="en-US" u="none" dirty="0">
              <a:solidFill>
                <a:schemeClr val="tx1"/>
              </a:solidFill>
              <a:latin typeface="Arial" panose="020B0604020202020204" pitchFamily="34" charset="0"/>
              <a:cs typeface="Arial" panose="020B0604020202020204" pitchFamily="34" charset="0"/>
            </a:rPr>
            <a:t> </a:t>
          </a:r>
          <a:r>
            <a:rPr lang="en-US" u="none" dirty="0" err="1">
              <a:solidFill>
                <a:schemeClr val="tx1"/>
              </a:solidFill>
              <a:latin typeface="Arial" panose="020B0604020202020204" pitchFamily="34" charset="0"/>
              <a:cs typeface="Arial" panose="020B0604020202020204" pitchFamily="34" charset="0"/>
            </a:rPr>
            <a:t>nhà</a:t>
          </a:r>
          <a:r>
            <a:rPr lang="en-US" u="none" dirty="0">
              <a:solidFill>
                <a:schemeClr val="tx1"/>
              </a:solidFill>
              <a:latin typeface="Arial" panose="020B0604020202020204" pitchFamily="34" charset="0"/>
              <a:cs typeface="Arial" panose="020B0604020202020204" pitchFamily="34" charset="0"/>
            </a:rPr>
            <a:t> </a:t>
          </a:r>
          <a:r>
            <a:rPr lang="en-US" u="none" dirty="0" err="1">
              <a:solidFill>
                <a:schemeClr val="tx1"/>
              </a:solidFill>
              <a:latin typeface="Arial" panose="020B0604020202020204" pitchFamily="34" charset="0"/>
              <a:cs typeface="Arial" panose="020B0604020202020204" pitchFamily="34" charset="0"/>
            </a:rPr>
            <a:t>nước</a:t>
          </a:r>
          <a:r>
            <a:rPr lang="en-US" u="none" dirty="0">
              <a:solidFill>
                <a:schemeClr val="tx1"/>
              </a:solidFill>
              <a:latin typeface="Arial" panose="020B0604020202020204" pitchFamily="34" charset="0"/>
              <a:cs typeface="Arial" panose="020B0604020202020204" pitchFamily="34" charset="0"/>
            </a:rPr>
            <a:t> </a:t>
          </a:r>
          <a:r>
            <a:rPr lang="en-US" u="none" dirty="0" err="1">
              <a:solidFill>
                <a:schemeClr val="tx1"/>
              </a:solidFill>
              <a:latin typeface="Arial" panose="020B0604020202020204" pitchFamily="34" charset="0"/>
              <a:cs typeface="Arial" panose="020B0604020202020204" pitchFamily="34" charset="0"/>
            </a:rPr>
            <a:t>thừa</a:t>
          </a:r>
          <a:r>
            <a:rPr lang="en-US" u="none" dirty="0">
              <a:solidFill>
                <a:schemeClr val="tx1"/>
              </a:solidFill>
              <a:latin typeface="Arial" panose="020B0604020202020204" pitchFamily="34" charset="0"/>
              <a:cs typeface="Arial" panose="020B0604020202020204" pitchFamily="34" charset="0"/>
            </a:rPr>
            <a:t> </a:t>
          </a:r>
          <a:r>
            <a:rPr lang="en-US" u="none" dirty="0" err="1">
              <a:solidFill>
                <a:schemeClr val="tx1"/>
              </a:solidFill>
              <a:latin typeface="Arial" panose="020B0604020202020204" pitchFamily="34" charset="0"/>
              <a:cs typeface="Arial" panose="020B0604020202020204" pitchFamily="34" charset="0"/>
            </a:rPr>
            <a:t>nhận</a:t>
          </a:r>
          <a:endParaRPr lang="vi-VN" u="none" dirty="0">
            <a:solidFill>
              <a:schemeClr val="tx1"/>
            </a:solidFill>
            <a:latin typeface="Arial" panose="020B0604020202020204" pitchFamily="34" charset="0"/>
            <a:cs typeface="Arial" panose="020B0604020202020204" pitchFamily="34" charset="0"/>
          </a:endParaRPr>
        </a:p>
      </dsp:txBody>
      <dsp:txXfrm>
        <a:off x="616249" y="942975"/>
        <a:ext cx="3008746" cy="3835400"/>
      </dsp:txXfrm>
    </dsp:sp>
    <dsp:sp modelId="{38775387-0427-49AB-A453-434B5621B26A}">
      <dsp:nvSpPr>
        <dsp:cNvPr id="5" name="Right Arrow 4"/>
        <dsp:cNvSpPr/>
      </dsp:nvSpPr>
      <dsp:spPr bwMode="white">
        <a:xfrm>
          <a:off x="3437494" y="133455"/>
          <a:ext cx="966964" cy="749091"/>
        </a:xfrm>
        <a:prstGeom prst="rightArrow">
          <a:avLst>
            <a:gd name="adj1" fmla="val 60000"/>
            <a:gd name="adj2" fmla="val 50000"/>
          </a:avLst>
        </a:prstGeom>
      </dsp:spPr>
      <dsp:style>
        <a:lnRef idx="0">
          <a:schemeClr val="lt1">
            <a:hueOff val="0"/>
            <a:satOff val="0"/>
            <a:lumOff val="0"/>
            <a:alpha val="100000"/>
          </a:schemeClr>
        </a:lnRef>
        <a:fillRef idx="3">
          <a:schemeClr val="accent2"/>
        </a:fillRef>
        <a:effectRef idx="3">
          <a:scrgbClr r="0" g="0" b="0"/>
        </a:effectRef>
        <a:fontRef idx="minor">
          <a:schemeClr val="lt1"/>
        </a:fontRef>
      </dsp:style>
      <dsp:txBody>
        <a:bodyPr lIns="0" tIns="0" rIns="0" bIns="0" anchor="ctr"/>
        <a:lstStyle>
          <a:lvl1pPr algn="ctr">
            <a:defRPr sz="2000"/>
          </a:lvl1pPr>
          <a:lvl2pPr marL="171450" indent="-171450" algn="ctr">
            <a:defRPr sz="1600"/>
          </a:lvl2pPr>
          <a:lvl3pPr marL="342900" indent="-171450" algn="ctr">
            <a:defRPr sz="1600"/>
          </a:lvl3pPr>
          <a:lvl4pPr marL="514350" indent="-171450" algn="ctr">
            <a:defRPr sz="1600"/>
          </a:lvl4pPr>
          <a:lvl5pPr marL="685800" indent="-171450" algn="ctr">
            <a:defRPr sz="1600"/>
          </a:lvl5pPr>
          <a:lvl6pPr marL="857250" indent="-171450" algn="ctr">
            <a:defRPr sz="1600"/>
          </a:lvl6pPr>
          <a:lvl7pPr marL="1028700" indent="-171450" algn="ctr">
            <a:defRPr sz="1600"/>
          </a:lvl7pPr>
          <a:lvl8pPr marL="1200150" indent="-171450" algn="ctr">
            <a:defRPr sz="1600"/>
          </a:lvl8pPr>
          <a:lvl9pPr marL="1371600" indent="-171450" algn="ctr">
            <a:defRPr sz="1600"/>
          </a:lvl9pPr>
        </a:lstStyle>
        <a:p>
          <a:pPr lvl="0">
            <a:lnSpc>
              <a:spcPct val="100000"/>
            </a:lnSpc>
            <a:spcBef>
              <a:spcPct val="0"/>
            </a:spcBef>
            <a:spcAft>
              <a:spcPct val="35000"/>
            </a:spcAft>
          </a:pPr>
          <a:endParaRPr lang="vi-VN"/>
        </a:p>
      </dsp:txBody>
      <dsp:txXfrm>
        <a:off x="3437494" y="133455"/>
        <a:ext cx="966964" cy="749091"/>
      </dsp:txXfrm>
    </dsp:sp>
    <dsp:sp modelId="{0245EC05-FBE8-4998-BC05-A34B2B1E714C}">
      <dsp:nvSpPr>
        <dsp:cNvPr id="6" name="Rounded Rectangle 5"/>
        <dsp:cNvSpPr/>
      </dsp:nvSpPr>
      <dsp:spPr bwMode="white">
        <a:xfrm>
          <a:off x="4833205" y="73025"/>
          <a:ext cx="3008746" cy="1304925"/>
        </a:xfrm>
        <a:prstGeom prst="roundRect">
          <a:avLst>
            <a:gd name="adj" fmla="val 10000"/>
          </a:avLst>
        </a:prstGeom>
        <a:solidFill>
          <a:srgbClr val="0000FF"/>
        </a:solidFill>
        <a:ln>
          <a:solidFill>
            <a:srgbClr val="00FF00"/>
          </a:solidFill>
        </a:ln>
      </dsp:spPr>
      <dsp:style>
        <a:lnRef idx="0">
          <a:schemeClr val="lt1"/>
        </a:lnRef>
        <a:fillRef idx="3">
          <a:schemeClr val="accent3"/>
        </a:fillRef>
        <a:effectRef idx="3">
          <a:scrgbClr r="0" g="0" b="0"/>
        </a:effectRef>
        <a:fontRef idx="minor">
          <a:schemeClr val="lt1"/>
        </a:fontRef>
      </dsp:style>
      <dsp:txBody>
        <a:bodyPr lIns="149352" tIns="149352" rIns="149352" bIns="80010" anchor="t"/>
        <a:lstStyle>
          <a:lvl1pPr algn="l">
            <a:defRPr sz="2100"/>
          </a:lvl1pPr>
          <a:lvl2pPr marL="171450" indent="-171450" algn="l">
            <a:defRPr sz="1600"/>
          </a:lvl2pPr>
          <a:lvl3pPr marL="342900" indent="-171450" algn="l">
            <a:defRPr sz="1600"/>
          </a:lvl3pPr>
          <a:lvl4pPr marL="514350" indent="-171450" algn="l">
            <a:defRPr sz="1600"/>
          </a:lvl4pPr>
          <a:lvl5pPr marL="685800" indent="-171450" algn="l">
            <a:defRPr sz="1600"/>
          </a:lvl5pPr>
          <a:lvl6pPr marL="857250" indent="-171450" algn="l">
            <a:defRPr sz="1600"/>
          </a:lvl6pPr>
          <a:lvl7pPr marL="1028700" indent="-171450" algn="l">
            <a:defRPr sz="1600"/>
          </a:lvl7pPr>
          <a:lvl8pPr marL="1200150" indent="-171450" algn="l">
            <a:defRPr sz="1600"/>
          </a:lvl8pPr>
          <a:lvl9pPr marL="1371600" indent="-171450" algn="l">
            <a:defRPr sz="1600"/>
          </a:lvl9pPr>
        </a:lstStyle>
        <a:p>
          <a:pPr lvl="0">
            <a:lnSpc>
              <a:spcPct val="100000"/>
            </a:lnSpc>
            <a:spcBef>
              <a:spcPct val="0"/>
            </a:spcBef>
            <a:spcAft>
              <a:spcPct val="35000"/>
            </a:spcAft>
          </a:pPr>
          <a:r>
            <a:rPr lang="en-US" dirty="0" err="1">
              <a:latin typeface="Arial" panose="020B0604020202020204" pitchFamily="34" charset="0"/>
              <a:cs typeface="Arial" panose="020B0604020202020204" pitchFamily="34" charset="0"/>
            </a:rPr>
            <a:t>Năng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lực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hành</a:t>
          </a:r>
          <a:r>
            <a:rPr lang="en-US" dirty="0">
              <a:latin typeface="Arial" panose="020B0604020202020204" pitchFamily="34" charset="0"/>
              <a:cs typeface="Arial" panose="020B0604020202020204" pitchFamily="34" charset="0"/>
            </a:rPr>
            <a:t> vi (ĐK </a:t>
          </a:r>
          <a:r>
            <a:rPr lang="en-US" dirty="0" err="1">
              <a:latin typeface="Arial" panose="020B0604020202020204" pitchFamily="34" charset="0"/>
              <a:cs typeface="Arial" panose="020B0604020202020204" pitchFamily="34" charset="0"/>
            </a:rPr>
            <a:t>đủ</a:t>
          </a:r>
          <a:r>
            <a:rPr lang="en-US" dirty="0">
              <a:latin typeface="Arial" panose="020B0604020202020204" pitchFamily="34" charset="0"/>
              <a:cs typeface="Arial" panose="020B0604020202020204" pitchFamily="34" charset="0"/>
            </a:rPr>
            <a:t>)</a:t>
          </a:r>
          <a:endParaRPr lang="vi-VN" dirty="0">
            <a:latin typeface="Arial" panose="020B0604020202020204" pitchFamily="34" charset="0"/>
            <a:cs typeface="Arial" panose="020B0604020202020204" pitchFamily="34" charset="0"/>
          </a:endParaRPr>
        </a:p>
      </dsp:txBody>
      <dsp:txXfrm>
        <a:off x="4833205" y="73025"/>
        <a:ext cx="3008746" cy="1304925"/>
      </dsp:txXfrm>
    </dsp:sp>
    <dsp:sp modelId="{EC630EDC-7EE1-49B5-87C1-438B45C374F0}">
      <dsp:nvSpPr>
        <dsp:cNvPr id="7" name="Rounded Rectangle 6"/>
        <dsp:cNvSpPr/>
      </dsp:nvSpPr>
      <dsp:spPr bwMode="white">
        <a:xfrm>
          <a:off x="5449454" y="942975"/>
          <a:ext cx="3008746" cy="3835400"/>
        </a:xfrm>
        <a:prstGeom prst="roundRect">
          <a:avLst>
            <a:gd name="adj" fmla="val 10000"/>
          </a:avLst>
        </a:prstGeom>
        <a:solidFill>
          <a:schemeClr val="bg1"/>
        </a:solidFill>
      </dsp:spPr>
      <dsp:style>
        <a:lnRef idx="1">
          <a:schemeClr val="accent3"/>
        </a:lnRef>
        <a:fillRef idx="2">
          <a:schemeClr val="accent3"/>
        </a:fillRef>
        <a:effectRef idx="1">
          <a:schemeClr val="accent3"/>
        </a:effectRef>
        <a:fontRef idx="minor">
          <a:schemeClr val="dk1"/>
        </a:fontRef>
      </dsp:style>
      <dsp:txBody>
        <a:bodyPr lIns="149352" tIns="149352" rIns="149352" bIns="149352" anchor="t"/>
        <a:lstStyle>
          <a:lvl1pPr algn="l">
            <a:defRPr sz="2100"/>
          </a:lvl1pPr>
          <a:lvl2pPr marL="228600" indent="-228600" algn="l">
            <a:defRPr sz="2100"/>
          </a:lvl2pPr>
          <a:lvl3pPr marL="457200" indent="-228600" algn="l">
            <a:defRPr sz="2100"/>
          </a:lvl3pPr>
          <a:lvl4pPr marL="685800" indent="-228600" algn="l">
            <a:defRPr sz="2100"/>
          </a:lvl4pPr>
          <a:lvl5pPr marL="914400" indent="-228600" algn="l">
            <a:defRPr sz="2100"/>
          </a:lvl5pPr>
          <a:lvl6pPr marL="1143000" indent="-228600" algn="l">
            <a:defRPr sz="2100"/>
          </a:lvl6pPr>
          <a:lvl7pPr marL="1371600" indent="-228600" algn="l">
            <a:defRPr sz="2100"/>
          </a:lvl7pPr>
          <a:lvl8pPr marL="1600200" indent="-228600" algn="l">
            <a:defRPr sz="2100"/>
          </a:lvl8pPr>
          <a:lvl9pPr marL="1828800" indent="-228600" algn="l">
            <a:defRPr sz="2100"/>
          </a:lvl9pPr>
        </a:lstStyle>
        <a:p>
          <a:pPr lvl="1">
            <a:lnSpc>
              <a:spcPct val="150000"/>
            </a:lnSpc>
            <a:spcBef>
              <a:spcPct val="0"/>
            </a:spcBef>
            <a:spcAft>
              <a:spcPct val="15000"/>
            </a:spcAft>
            <a:buChar char="•"/>
          </a:pPr>
          <a:r>
            <a:rPr lang="en-US" u="none" dirty="0" err="1">
              <a:solidFill>
                <a:schemeClr val="tx1"/>
              </a:solidFill>
              <a:latin typeface="Arial" panose="020B0604020202020204" pitchFamily="34" charset="0"/>
              <a:cs typeface="Arial" panose="020B0604020202020204" pitchFamily="34" charset="0"/>
            </a:rPr>
            <a:t>Là</a:t>
          </a:r>
          <a:r>
            <a:rPr lang="en-US" u="none" dirty="0">
              <a:solidFill>
                <a:schemeClr val="tx1"/>
              </a:solidFill>
              <a:latin typeface="Arial" panose="020B0604020202020204" pitchFamily="34" charset="0"/>
              <a:cs typeface="Arial" panose="020B0604020202020204" pitchFamily="34" charset="0"/>
            </a:rPr>
            <a:t> </a:t>
          </a:r>
          <a:r>
            <a:rPr lang="en-US" u="none" dirty="0" err="1">
              <a:solidFill>
                <a:schemeClr val="tx1"/>
              </a:solidFill>
              <a:latin typeface="Arial" panose="020B0604020202020204" pitchFamily="34" charset="0"/>
              <a:cs typeface="Arial" panose="020B0604020202020204" pitchFamily="34" charset="0"/>
            </a:rPr>
            <a:t>khả</a:t>
          </a:r>
          <a:r>
            <a:rPr lang="en-US" u="none" dirty="0">
              <a:solidFill>
                <a:schemeClr val="tx1"/>
              </a:solidFill>
              <a:latin typeface="Arial" panose="020B0604020202020204" pitchFamily="34" charset="0"/>
              <a:cs typeface="Arial" panose="020B0604020202020204" pitchFamily="34" charset="0"/>
            </a:rPr>
            <a:t> </a:t>
          </a:r>
          <a:r>
            <a:rPr lang="en-US" u="none" dirty="0" err="1">
              <a:solidFill>
                <a:schemeClr val="tx1"/>
              </a:solidFill>
              <a:latin typeface="Arial" panose="020B0604020202020204" pitchFamily="34" charset="0"/>
              <a:cs typeface="Arial" panose="020B0604020202020204" pitchFamily="34" charset="0"/>
            </a:rPr>
            <a:t>năng</a:t>
          </a:r>
          <a:r>
            <a:rPr lang="en-US" u="none" dirty="0">
              <a:solidFill>
                <a:schemeClr val="tx1"/>
              </a:solidFill>
              <a:latin typeface="Arial" panose="020B0604020202020204" pitchFamily="34" charset="0"/>
              <a:cs typeface="Arial" panose="020B0604020202020204" pitchFamily="34" charset="0"/>
            </a:rPr>
            <a:t> </a:t>
          </a:r>
          <a:r>
            <a:rPr lang="en-US" u="none" dirty="0" err="1">
              <a:solidFill>
                <a:schemeClr val="tx1"/>
              </a:solidFill>
              <a:latin typeface="Arial" panose="020B0604020202020204" pitchFamily="34" charset="0"/>
              <a:cs typeface="Arial" panose="020B0604020202020204" pitchFamily="34" charset="0"/>
            </a:rPr>
            <a:t>của</a:t>
          </a:r>
          <a:r>
            <a:rPr lang="en-US" u="none" dirty="0">
              <a:solidFill>
                <a:schemeClr val="tx1"/>
              </a:solidFill>
              <a:latin typeface="Arial" panose="020B0604020202020204" pitchFamily="34" charset="0"/>
              <a:cs typeface="Arial" panose="020B0604020202020204" pitchFamily="34" charset="0"/>
            </a:rPr>
            <a:t> </a:t>
          </a:r>
          <a:r>
            <a:rPr lang="en-US" u="none" dirty="0" err="1">
              <a:solidFill>
                <a:schemeClr val="tx1"/>
              </a:solidFill>
              <a:latin typeface="Arial" panose="020B0604020202020204" pitchFamily="34" charset="0"/>
              <a:cs typeface="Arial" panose="020B0604020202020204" pitchFamily="34" charset="0"/>
            </a:rPr>
            <a:t>chủ</a:t>
          </a:r>
          <a:r>
            <a:rPr lang="en-US" u="none" dirty="0">
              <a:solidFill>
                <a:schemeClr val="tx1"/>
              </a:solidFill>
              <a:latin typeface="Arial" panose="020B0604020202020204" pitchFamily="34" charset="0"/>
              <a:cs typeface="Arial" panose="020B0604020202020204" pitchFamily="34" charset="0"/>
            </a:rPr>
            <a:t> </a:t>
          </a:r>
          <a:r>
            <a:rPr lang="en-US" u="none" dirty="0" err="1">
              <a:solidFill>
                <a:schemeClr val="tx1"/>
              </a:solidFill>
              <a:latin typeface="Arial" panose="020B0604020202020204" pitchFamily="34" charset="0"/>
              <a:cs typeface="Arial" panose="020B0604020202020204" pitchFamily="34" charset="0"/>
            </a:rPr>
            <a:t>thể</a:t>
          </a:r>
          <a:r>
            <a:rPr lang="en-US" u="none" dirty="0">
              <a:solidFill>
                <a:schemeClr val="tx1"/>
              </a:solidFill>
              <a:latin typeface="Arial" panose="020B0604020202020204" pitchFamily="34" charset="0"/>
              <a:cs typeface="Arial" panose="020B0604020202020204" pitchFamily="34" charset="0"/>
            </a:rPr>
            <a:t> </a:t>
          </a:r>
          <a:r>
            <a:rPr lang="en-US" b="0" i="1" u="none" dirty="0" err="1">
              <a:solidFill>
                <a:schemeClr val="tx1"/>
              </a:solidFill>
              <a:latin typeface="Arial" panose="020B0604020202020204" pitchFamily="34" charset="0"/>
              <a:cs typeface="Arial" panose="020B0604020202020204" pitchFamily="34" charset="0"/>
            </a:rPr>
            <a:t>bằng</a:t>
          </a:r>
          <a:r>
            <a:rPr lang="en-US" b="0" i="1" u="none" dirty="0">
              <a:solidFill>
                <a:schemeClr val="tx1"/>
              </a:solidFill>
              <a:latin typeface="Arial" panose="020B0604020202020204" pitchFamily="34" charset="0"/>
              <a:cs typeface="Arial" panose="020B0604020202020204" pitchFamily="34" charset="0"/>
            </a:rPr>
            <a:t> </a:t>
          </a:r>
          <a:r>
            <a:rPr lang="en-US" b="0" i="1" u="none" dirty="0" err="1">
              <a:solidFill>
                <a:schemeClr val="tx1"/>
              </a:solidFill>
              <a:latin typeface="Arial" panose="020B0604020202020204" pitchFamily="34" charset="0"/>
              <a:cs typeface="Arial" panose="020B0604020202020204" pitchFamily="34" charset="0"/>
            </a:rPr>
            <a:t>các</a:t>
          </a:r>
          <a:r>
            <a:rPr lang="en-US" b="0" i="1" u="none" dirty="0">
              <a:solidFill>
                <a:schemeClr val="tx1"/>
              </a:solidFill>
              <a:latin typeface="Arial" panose="020B0604020202020204" pitchFamily="34" charset="0"/>
              <a:cs typeface="Arial" panose="020B0604020202020204" pitchFamily="34" charset="0"/>
            </a:rPr>
            <a:t> </a:t>
          </a:r>
          <a:r>
            <a:rPr lang="en-US" b="0" i="1" u="none" dirty="0" err="1">
              <a:solidFill>
                <a:schemeClr val="tx1"/>
              </a:solidFill>
              <a:latin typeface="Arial" panose="020B0604020202020204" pitchFamily="34" charset="0"/>
              <a:cs typeface="Arial" panose="020B0604020202020204" pitchFamily="34" charset="0"/>
            </a:rPr>
            <a:t>hành</a:t>
          </a:r>
          <a:r>
            <a:rPr lang="en-US" b="0" i="1" u="none" dirty="0">
              <a:solidFill>
                <a:schemeClr val="tx1"/>
              </a:solidFill>
              <a:latin typeface="Arial" panose="020B0604020202020204" pitchFamily="34" charset="0"/>
              <a:cs typeface="Arial" panose="020B0604020202020204" pitchFamily="34" charset="0"/>
            </a:rPr>
            <a:t> vi </a:t>
          </a:r>
          <a:r>
            <a:rPr lang="en-US" b="0" i="1" u="none" dirty="0" err="1">
              <a:solidFill>
                <a:schemeClr val="tx1"/>
              </a:solidFill>
              <a:latin typeface="Arial" panose="020B0604020202020204" pitchFamily="34" charset="0"/>
              <a:cs typeface="Arial" panose="020B0604020202020204" pitchFamily="34" charset="0"/>
            </a:rPr>
            <a:t>của</a:t>
          </a:r>
          <a:r>
            <a:rPr lang="en-US" b="0" i="1" u="none" dirty="0">
              <a:solidFill>
                <a:schemeClr val="tx1"/>
              </a:solidFill>
              <a:latin typeface="Arial" panose="020B0604020202020204" pitchFamily="34" charset="0"/>
              <a:cs typeface="Arial" panose="020B0604020202020204" pitchFamily="34" charset="0"/>
            </a:rPr>
            <a:t> </a:t>
          </a:r>
          <a:r>
            <a:rPr lang="en-US" b="0" i="1" u="none" dirty="0" err="1">
              <a:solidFill>
                <a:schemeClr val="tx1"/>
              </a:solidFill>
              <a:latin typeface="Arial" panose="020B0604020202020204" pitchFamily="34" charset="0"/>
              <a:cs typeface="Arial" panose="020B0604020202020204" pitchFamily="34" charset="0"/>
            </a:rPr>
            <a:t>mình</a:t>
          </a:r>
          <a:r>
            <a:rPr lang="en-US" b="0" i="1" u="none" dirty="0">
              <a:solidFill>
                <a:schemeClr val="tx1"/>
              </a:solidFill>
              <a:latin typeface="Arial" panose="020B0604020202020204" pitchFamily="34" charset="0"/>
              <a:cs typeface="Arial" panose="020B0604020202020204" pitchFamily="34" charset="0"/>
            </a:rPr>
            <a:t> </a:t>
          </a:r>
          <a:r>
            <a:rPr lang="en-US" b="0" i="1" u="none" dirty="0" err="1">
              <a:solidFill>
                <a:schemeClr val="tx1"/>
              </a:solidFill>
              <a:latin typeface="Arial" panose="020B0604020202020204" pitchFamily="34" charset="0"/>
              <a:cs typeface="Arial" panose="020B0604020202020204" pitchFamily="34" charset="0"/>
            </a:rPr>
            <a:t>thực</a:t>
          </a:r>
          <a:r>
            <a:rPr lang="en-US" b="0" i="1" u="none" dirty="0">
              <a:solidFill>
                <a:schemeClr val="tx1"/>
              </a:solidFill>
              <a:latin typeface="Arial" panose="020B0604020202020204" pitchFamily="34" charset="0"/>
              <a:cs typeface="Arial" panose="020B0604020202020204" pitchFamily="34" charset="0"/>
            </a:rPr>
            <a:t> </a:t>
          </a:r>
          <a:r>
            <a:rPr lang="en-US" b="0" i="1" u="none" dirty="0" err="1">
              <a:solidFill>
                <a:schemeClr val="tx1"/>
              </a:solidFill>
              <a:latin typeface="Arial" panose="020B0604020202020204" pitchFamily="34" charset="0"/>
              <a:cs typeface="Arial" panose="020B0604020202020204" pitchFamily="34" charset="0"/>
            </a:rPr>
            <a:t>hiện</a:t>
          </a:r>
          <a:r>
            <a:rPr lang="en-US" b="0" i="1" u="none" dirty="0">
              <a:solidFill>
                <a:schemeClr val="tx1"/>
              </a:solidFill>
              <a:latin typeface="Arial" panose="020B0604020202020204" pitchFamily="34" charset="0"/>
              <a:cs typeface="Arial" panose="020B0604020202020204" pitchFamily="34" charset="0"/>
            </a:rPr>
            <a:t> </a:t>
          </a:r>
          <a:r>
            <a:rPr lang="en-US" b="0" i="1" u="none" dirty="0" err="1">
              <a:solidFill>
                <a:schemeClr val="tx1"/>
              </a:solidFill>
              <a:latin typeface="Arial" panose="020B0604020202020204" pitchFamily="34" charset="0"/>
              <a:cs typeface="Arial" panose="020B0604020202020204" pitchFamily="34" charset="0"/>
            </a:rPr>
            <a:t>trên</a:t>
          </a:r>
          <a:r>
            <a:rPr lang="en-US" b="0" i="1" u="none" dirty="0">
              <a:solidFill>
                <a:schemeClr val="tx1"/>
              </a:solidFill>
              <a:latin typeface="Arial" panose="020B0604020202020204" pitchFamily="34" charset="0"/>
              <a:cs typeface="Arial" panose="020B0604020202020204" pitchFamily="34" charset="0"/>
            </a:rPr>
            <a:t> </a:t>
          </a:r>
          <a:r>
            <a:rPr lang="en-US" b="0" i="1" u="none" dirty="0" err="1">
              <a:solidFill>
                <a:schemeClr val="tx1"/>
              </a:solidFill>
              <a:latin typeface="Arial" panose="020B0604020202020204" pitchFamily="34" charset="0"/>
              <a:cs typeface="Arial" panose="020B0604020202020204" pitchFamily="34" charset="0"/>
            </a:rPr>
            <a:t>thực</a:t>
          </a:r>
          <a:r>
            <a:rPr lang="en-US" b="0" i="1" u="none" dirty="0">
              <a:solidFill>
                <a:schemeClr val="tx1"/>
              </a:solidFill>
              <a:latin typeface="Arial" panose="020B0604020202020204" pitchFamily="34" charset="0"/>
              <a:cs typeface="Arial" panose="020B0604020202020204" pitchFamily="34" charset="0"/>
            </a:rPr>
            <a:t> </a:t>
          </a:r>
          <a:r>
            <a:rPr lang="en-US" b="0" i="1" u="none" dirty="0" err="1">
              <a:solidFill>
                <a:schemeClr val="tx1"/>
              </a:solidFill>
              <a:latin typeface="Arial" panose="020B0604020202020204" pitchFamily="34" charset="0"/>
              <a:cs typeface="Arial" panose="020B0604020202020204" pitchFamily="34" charset="0"/>
            </a:rPr>
            <a:t>tế</a:t>
          </a:r>
          <a:r>
            <a:rPr lang="en-US" b="0" i="1" u="none" dirty="0">
              <a:solidFill>
                <a:schemeClr val="tx1"/>
              </a:solidFill>
              <a:latin typeface="Arial" panose="020B0604020202020204" pitchFamily="34" charset="0"/>
              <a:cs typeface="Arial" panose="020B0604020202020204" pitchFamily="34" charset="0"/>
            </a:rPr>
            <a:t> </a:t>
          </a:r>
          <a:r>
            <a:rPr lang="en-US" b="0" i="1" u="none" dirty="0" err="1">
              <a:solidFill>
                <a:schemeClr val="tx1"/>
              </a:solidFill>
              <a:latin typeface="Arial" panose="020B0604020202020204" pitchFamily="34" charset="0"/>
              <a:cs typeface="Arial" panose="020B0604020202020204" pitchFamily="34" charset="0"/>
            </a:rPr>
            <a:t>các</a:t>
          </a:r>
          <a:r>
            <a:rPr lang="en-US" b="0" i="1" u="none" dirty="0">
              <a:solidFill>
                <a:schemeClr val="tx1"/>
              </a:solidFill>
              <a:latin typeface="Arial" panose="020B0604020202020204" pitchFamily="34" charset="0"/>
              <a:cs typeface="Arial" panose="020B0604020202020204" pitchFamily="34" charset="0"/>
            </a:rPr>
            <a:t> </a:t>
          </a:r>
          <a:r>
            <a:rPr lang="en-US" b="0" i="1" u="none" dirty="0" err="1">
              <a:solidFill>
                <a:schemeClr val="tx1"/>
              </a:solidFill>
              <a:latin typeface="Arial" panose="020B0604020202020204" pitchFamily="34" charset="0"/>
              <a:cs typeface="Arial" panose="020B0604020202020204" pitchFamily="34" charset="0"/>
            </a:rPr>
            <a:t>quyền</a:t>
          </a:r>
          <a:r>
            <a:rPr lang="en-US" b="0" i="1" u="none" dirty="0">
              <a:solidFill>
                <a:schemeClr val="tx1"/>
              </a:solidFill>
              <a:latin typeface="Arial" panose="020B0604020202020204" pitchFamily="34" charset="0"/>
              <a:cs typeface="Arial" panose="020B0604020202020204" pitchFamily="34" charset="0"/>
            </a:rPr>
            <a:t> </a:t>
          </a:r>
          <a:r>
            <a:rPr lang="en-US" b="0" i="1" u="none" dirty="0" err="1">
              <a:solidFill>
                <a:schemeClr val="tx1"/>
              </a:solidFill>
              <a:latin typeface="Arial" panose="020B0604020202020204" pitchFamily="34" charset="0"/>
              <a:cs typeface="Arial" panose="020B0604020202020204" pitchFamily="34" charset="0"/>
            </a:rPr>
            <a:t>chủ</a:t>
          </a:r>
          <a:r>
            <a:rPr lang="en-US" b="0" i="1" u="none" dirty="0">
              <a:solidFill>
                <a:schemeClr val="tx1"/>
              </a:solidFill>
              <a:latin typeface="Arial" panose="020B0604020202020204" pitchFamily="34" charset="0"/>
              <a:cs typeface="Arial" panose="020B0604020202020204" pitchFamily="34" charset="0"/>
            </a:rPr>
            <a:t> </a:t>
          </a:r>
          <a:r>
            <a:rPr lang="en-US" b="0" i="1" u="none" dirty="0" err="1">
              <a:solidFill>
                <a:schemeClr val="tx1"/>
              </a:solidFill>
              <a:latin typeface="Arial" panose="020B0604020202020204" pitchFamily="34" charset="0"/>
              <a:cs typeface="Arial" panose="020B0604020202020204" pitchFamily="34" charset="0"/>
            </a:rPr>
            <a:t>thể</a:t>
          </a:r>
          <a:r>
            <a:rPr lang="en-US" b="0" i="1" u="none" dirty="0">
              <a:solidFill>
                <a:schemeClr val="tx1"/>
              </a:solidFill>
              <a:latin typeface="Arial" panose="020B0604020202020204" pitchFamily="34" charset="0"/>
              <a:cs typeface="Arial" panose="020B0604020202020204" pitchFamily="34" charset="0"/>
            </a:rPr>
            <a:t> </a:t>
          </a:r>
          <a:r>
            <a:rPr lang="en-US" b="0" i="1" u="none" dirty="0" err="1">
              <a:solidFill>
                <a:schemeClr val="tx1"/>
              </a:solidFill>
              <a:latin typeface="Arial" panose="020B0604020202020204" pitchFamily="34" charset="0"/>
              <a:cs typeface="Arial" panose="020B0604020202020204" pitchFamily="34" charset="0"/>
            </a:rPr>
            <a:t>và</a:t>
          </a:r>
          <a:r>
            <a:rPr lang="en-US" b="0" i="1" u="none" dirty="0">
              <a:solidFill>
                <a:schemeClr val="tx1"/>
              </a:solidFill>
              <a:latin typeface="Arial" panose="020B0604020202020204" pitchFamily="34" charset="0"/>
              <a:cs typeface="Arial" panose="020B0604020202020204" pitchFamily="34" charset="0"/>
            </a:rPr>
            <a:t> </a:t>
          </a:r>
          <a:r>
            <a:rPr lang="en-US" b="0" i="1" u="none" dirty="0" err="1">
              <a:solidFill>
                <a:schemeClr val="tx1"/>
              </a:solidFill>
              <a:latin typeface="Arial" panose="020B0604020202020204" pitchFamily="34" charset="0"/>
              <a:cs typeface="Arial" panose="020B0604020202020204" pitchFamily="34" charset="0"/>
            </a:rPr>
            <a:t>nghĩa</a:t>
          </a:r>
          <a:r>
            <a:rPr lang="en-US" b="0" i="1" u="none" dirty="0">
              <a:solidFill>
                <a:schemeClr val="tx1"/>
              </a:solidFill>
              <a:latin typeface="Arial" panose="020B0604020202020204" pitchFamily="34" charset="0"/>
              <a:cs typeface="Arial" panose="020B0604020202020204" pitchFamily="34" charset="0"/>
            </a:rPr>
            <a:t> </a:t>
          </a:r>
          <a:r>
            <a:rPr lang="en-US" b="0" i="1" u="none" dirty="0" err="1">
              <a:solidFill>
                <a:schemeClr val="tx1"/>
              </a:solidFill>
              <a:latin typeface="Arial" panose="020B0604020202020204" pitchFamily="34" charset="0"/>
              <a:cs typeface="Arial" panose="020B0604020202020204" pitchFamily="34" charset="0"/>
            </a:rPr>
            <a:t>vụ</a:t>
          </a:r>
          <a:r>
            <a:rPr lang="en-US" b="0" i="1" u="none" dirty="0">
              <a:solidFill>
                <a:schemeClr val="tx1"/>
              </a:solidFill>
              <a:latin typeface="Arial" panose="020B0604020202020204" pitchFamily="34" charset="0"/>
              <a:cs typeface="Arial" panose="020B0604020202020204" pitchFamily="34" charset="0"/>
            </a:rPr>
            <a:t> </a:t>
          </a:r>
          <a:r>
            <a:rPr lang="en-US" b="0" i="1" u="none" dirty="0" err="1">
              <a:solidFill>
                <a:schemeClr val="tx1"/>
              </a:solidFill>
              <a:latin typeface="Arial" panose="020B0604020202020204" pitchFamily="34" charset="0"/>
              <a:cs typeface="Arial" panose="020B0604020202020204" pitchFamily="34" charset="0"/>
            </a:rPr>
            <a:t>pháp</a:t>
          </a:r>
          <a:r>
            <a:rPr lang="en-US" b="0" i="1" u="none" dirty="0">
              <a:solidFill>
                <a:schemeClr val="tx1"/>
              </a:solidFill>
              <a:latin typeface="Arial" panose="020B0604020202020204" pitchFamily="34" charset="0"/>
              <a:cs typeface="Arial" panose="020B0604020202020204" pitchFamily="34" charset="0"/>
            </a:rPr>
            <a:t> </a:t>
          </a:r>
          <a:r>
            <a:rPr lang="en-US" b="0" i="1" u="none" dirty="0" err="1">
              <a:solidFill>
                <a:schemeClr val="tx1"/>
              </a:solidFill>
              <a:latin typeface="Arial" panose="020B0604020202020204" pitchFamily="34" charset="0"/>
              <a:cs typeface="Arial" panose="020B0604020202020204" pitchFamily="34" charset="0"/>
            </a:rPr>
            <a:t>lý</a:t>
          </a:r>
          <a:endParaRPr lang="vi-VN" b="0" i="1" u="none" dirty="0">
            <a:solidFill>
              <a:schemeClr val="tx1"/>
            </a:solidFill>
            <a:latin typeface="Arial" panose="020B0604020202020204" pitchFamily="34" charset="0"/>
            <a:cs typeface="Arial" panose="020B0604020202020204" pitchFamily="34" charset="0"/>
          </a:endParaRPr>
        </a:p>
      </dsp:txBody>
      <dsp:txXfrm>
        <a:off x="5449454" y="942975"/>
        <a:ext cx="3008746" cy="3835400"/>
      </dsp:txXfrm>
    </dsp:sp>
  </dsp:spTree>
</dsp:drawing>
</file>

<file path=ppt/diagrams/layout1.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layout10.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type="chevron" r:blip="" rot="90">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type="round2SameRect" r:blip="" rot="90">
                <dgm:adjLst/>
              </dgm:shape>
            </dgm:if>
            <dgm:else name="Name6">
              <dgm:alg type="tx">
                <dgm:param type="stBulletLvl" val="1"/>
                <dgm:param type="txAnchorVertCh" val="mid"/>
              </dgm:alg>
              <dgm:shape xmlns:r="http://schemas.openxmlformats.org/officeDocument/2006/relationships" type="round2SameRect" r:blip="" rot="-90">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12.xml><?xml version="1.0" encoding="utf-8"?>
<dgm:layoutDef xmlns:dgm="http://schemas.openxmlformats.org/drawingml/2006/diagram" xmlns:a="http://schemas.openxmlformats.org/drawingml/2006/main" uniqueId="urn:microsoft.com/office/officeart/2005/8/layout/hList3">
  <dgm:title val=""/>
  <dgm:desc val=""/>
  <dgm:catLst>
    <dgm:cat type="list" pri="1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1" destId="2" srcOrd="0" destOrd="0"/>
        <dgm:cxn modelId="7" srcId="1" destId="3" srcOrd="1" destOrd="0"/>
        <dgm:cxn modelId="8" srcId="1" destId="4" srcOrd="2" destOrd="0"/>
      </dgm:cxnLst>
      <dgm:bg/>
      <dgm:whole/>
    </dgm:dataModel>
  </dgm:sampData>
  <dgm:styleData>
    <dgm:dataModel>
      <dgm:ptLst>
        <dgm:pt modelId="0" type="doc"/>
        <dgm:pt modelId="1"/>
        <dgm:pt modelId="2"/>
        <dgm:pt modelId="3"/>
      </dgm:ptLst>
      <dgm:cxnLst>
        <dgm:cxn modelId="5" srcId="0" destId="1" srcOrd="0" destOrd="0"/>
        <dgm:cxn modelId="6" srcId="1" destId="2" srcOrd="0" destOrd="0"/>
        <dgm:cxn modelId="7" srcId="1" destId="3" srcOrd="1" destOrd="0"/>
      </dgm:cxnLst>
      <dgm:bg/>
      <dgm:whole/>
    </dgm:dataModel>
  </dgm:styleData>
  <dgm:clrData>
    <dgm:dataModel>
      <dgm:ptLst>
        <dgm:pt modelId="0" type="doc"/>
        <dgm:pt modelId="1"/>
        <dgm:pt modelId="2"/>
        <dgm:pt modelId="3"/>
        <dgm:pt modelId="4"/>
        <dgm:pt modelId="5"/>
      </dgm:ptLst>
      <dgm:cxnLst>
        <dgm:cxn modelId="6" srcId="0" destId="1" srcOrd="0" destOrd="0"/>
        <dgm:cxn modelId="7" srcId="1" destId="2" srcOrd="0" destOrd="0"/>
        <dgm:cxn modelId="8" srcId="1" destId="3" srcOrd="1" destOrd="0"/>
        <dgm:cxn modelId="9" srcId="1" destId="4" srcOrd="2" destOrd="0"/>
        <dgm:cxn modelId="10" srcId="1" destId="5" srcOrd="3" destOrd="0"/>
      </dgm:cxnLst>
      <dgm:bg/>
      <dgm:whole/>
    </dgm:dataModel>
  </dgm:clrData>
  <dgm:layoutNode name="composite">
    <dgm:varLst>
      <dgm:chMax val="1"/>
      <dgm:dir/>
      <dgm:resizeHandles val="exact"/>
    </dgm:varLst>
    <dgm:alg type="composite"/>
    <dgm:shape xmlns:r="http://schemas.openxmlformats.org/officeDocument/2006/relationships" r:blip="">
      <dgm:adjLst/>
    </dgm:shape>
    <dgm:presOf/>
    <dgm:constrLst>
      <dgm:constr type="w" for="ch" forName="roof" refType="w"/>
      <dgm:constr type="h" for="ch" forName="roof" refType="h" fact="0.3"/>
      <dgm:constr type="primFontSz" for="ch" forName="roof" val="65"/>
      <dgm:constr type="w" for="ch" forName="pillars" refType="w"/>
      <dgm:constr type="h" for="ch" forName="pillars" refType="h" fact="0.63"/>
      <dgm:constr type="t" for="ch" forName="pillars" refType="h" fact="0.3"/>
      <dgm:constr type="primFontSz" for="des" forName="pillar1" val="65"/>
      <dgm:constr type="primFontSz" for="des" forName="pillarX" refType="primFontSz" refFor="des" refForName="pillar1" op="equ"/>
      <dgm:constr type="w" for="ch" forName="base" refType="w"/>
      <dgm:constr type="h" for="ch" forName="base" refType="h" fact="0.07"/>
      <dgm:constr type="t" for="ch" forName="base" refType="h" fact="0.93"/>
    </dgm:constrLst>
    <dgm:ruleLst/>
    <dgm:forEach name="Name0" axis="ch" ptType="node" cnt="1">
      <dgm:layoutNode name="roof" styleLbl="dkBgShp">
        <dgm:alg type="tx"/>
        <dgm:shape xmlns:r="http://schemas.openxmlformats.org/officeDocument/2006/relationships" type="rect" r:blip="">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illars" styleLbl="node1">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pillar1" refType="w"/>
          <dgm:constr type="h" for="ch" forName="pillar1" refType="h"/>
          <dgm:constr type="w" for="ch" forName="pillarX" refType="w"/>
          <dgm:constr type="h" for="ch" forName="pillarX" refType="h"/>
        </dgm:constrLst>
        <dgm:ruleLst/>
        <dgm:layoutNode name="pillar1" styleLbl="node1">
          <dgm:varLst>
            <dgm:bulletEnabled val="1"/>
          </dgm:varLst>
          <dgm:alg type="tx"/>
          <dgm:shape xmlns:r="http://schemas.openxmlformats.org/officeDocument/2006/relationships" type="rect" r:blip="">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ch" ptType="node" st="2">
          <dgm:layoutNode name="pillarX" styleLbl="node1">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dgm:layoutNode>
      <dgm:layoutNode name="base" styleLbl="dkBgShp">
        <dgm:alg type="sp"/>
        <dgm:shape xmlns:r="http://schemas.openxmlformats.org/officeDocument/2006/relationships" type="rect" r:blip="">
          <dgm:adjLst/>
        </dgm:shape>
        <dgm:presOf/>
        <dgm:constrLst/>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type="chevron" r:blip="" rot="90">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type="round2SameRect" r:blip="" rot="90">
                <dgm:adjLst/>
              </dgm:shape>
            </dgm:if>
            <dgm:else name="Name6">
              <dgm:alg type="tx">
                <dgm:param type="stBulletLvl" val="1"/>
                <dgm:param type="txAnchorVertCh" val="mid"/>
              </dgm:alg>
              <dgm:shape xmlns:r="http://schemas.openxmlformats.org/officeDocument/2006/relationships" type="round2SameRect" r:blip="" rot="-90">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List3">
  <dgm:title val=""/>
  <dgm:desc val=""/>
  <dgm:catLst>
    <dgm:cat type="list" pri="1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1" destId="2" srcOrd="0" destOrd="0"/>
        <dgm:cxn modelId="7" srcId="1" destId="3" srcOrd="1" destOrd="0"/>
        <dgm:cxn modelId="8" srcId="1" destId="4" srcOrd="2" destOrd="0"/>
      </dgm:cxnLst>
      <dgm:bg/>
      <dgm:whole/>
    </dgm:dataModel>
  </dgm:sampData>
  <dgm:styleData>
    <dgm:dataModel>
      <dgm:ptLst>
        <dgm:pt modelId="0" type="doc"/>
        <dgm:pt modelId="1"/>
        <dgm:pt modelId="2"/>
        <dgm:pt modelId="3"/>
      </dgm:ptLst>
      <dgm:cxnLst>
        <dgm:cxn modelId="5" srcId="0" destId="1" srcOrd="0" destOrd="0"/>
        <dgm:cxn modelId="6" srcId="1" destId="2" srcOrd="0" destOrd="0"/>
        <dgm:cxn modelId="7" srcId="1" destId="3" srcOrd="1" destOrd="0"/>
      </dgm:cxnLst>
      <dgm:bg/>
      <dgm:whole/>
    </dgm:dataModel>
  </dgm:styleData>
  <dgm:clrData>
    <dgm:dataModel>
      <dgm:ptLst>
        <dgm:pt modelId="0" type="doc"/>
        <dgm:pt modelId="1"/>
        <dgm:pt modelId="2"/>
        <dgm:pt modelId="3"/>
        <dgm:pt modelId="4"/>
        <dgm:pt modelId="5"/>
      </dgm:ptLst>
      <dgm:cxnLst>
        <dgm:cxn modelId="6" srcId="0" destId="1" srcOrd="0" destOrd="0"/>
        <dgm:cxn modelId="7" srcId="1" destId="2" srcOrd="0" destOrd="0"/>
        <dgm:cxn modelId="8" srcId="1" destId="3" srcOrd="1" destOrd="0"/>
        <dgm:cxn modelId="9" srcId="1" destId="4" srcOrd="2" destOrd="0"/>
        <dgm:cxn modelId="10" srcId="1" destId="5" srcOrd="3" destOrd="0"/>
      </dgm:cxnLst>
      <dgm:bg/>
      <dgm:whole/>
    </dgm:dataModel>
  </dgm:clrData>
  <dgm:layoutNode name="composite">
    <dgm:varLst>
      <dgm:chMax val="1"/>
      <dgm:dir/>
      <dgm:resizeHandles val="exact"/>
    </dgm:varLst>
    <dgm:alg type="composite"/>
    <dgm:shape xmlns:r="http://schemas.openxmlformats.org/officeDocument/2006/relationships" r:blip="">
      <dgm:adjLst/>
    </dgm:shape>
    <dgm:presOf/>
    <dgm:constrLst>
      <dgm:constr type="w" for="ch" forName="roof" refType="w"/>
      <dgm:constr type="h" for="ch" forName="roof" refType="h" fact="0.3"/>
      <dgm:constr type="primFontSz" for="ch" forName="roof" val="65"/>
      <dgm:constr type="w" for="ch" forName="pillars" refType="w"/>
      <dgm:constr type="h" for="ch" forName="pillars" refType="h" fact="0.63"/>
      <dgm:constr type="t" for="ch" forName="pillars" refType="h" fact="0.3"/>
      <dgm:constr type="primFontSz" for="des" forName="pillar1" val="65"/>
      <dgm:constr type="primFontSz" for="des" forName="pillarX" refType="primFontSz" refFor="des" refForName="pillar1" op="equ"/>
      <dgm:constr type="w" for="ch" forName="base" refType="w"/>
      <dgm:constr type="h" for="ch" forName="base" refType="h" fact="0.07"/>
      <dgm:constr type="t" for="ch" forName="base" refType="h" fact="0.93"/>
    </dgm:constrLst>
    <dgm:ruleLst/>
    <dgm:forEach name="Name0" axis="ch" ptType="node" cnt="1">
      <dgm:layoutNode name="roof" styleLbl="dkBgShp">
        <dgm:alg type="tx"/>
        <dgm:shape xmlns:r="http://schemas.openxmlformats.org/officeDocument/2006/relationships" type="rect" r:blip="">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illars" styleLbl="node1">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pillar1" refType="w"/>
          <dgm:constr type="h" for="ch" forName="pillar1" refType="h"/>
          <dgm:constr type="w" for="ch" forName="pillarX" refType="w"/>
          <dgm:constr type="h" for="ch" forName="pillarX" refType="h"/>
        </dgm:constrLst>
        <dgm:ruleLst/>
        <dgm:layoutNode name="pillar1" styleLbl="node1">
          <dgm:varLst>
            <dgm:bulletEnabled val="1"/>
          </dgm:varLst>
          <dgm:alg type="tx"/>
          <dgm:shape xmlns:r="http://schemas.openxmlformats.org/officeDocument/2006/relationships" type="rect" r:blip="">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ch" ptType="node" st="2">
          <dgm:layoutNode name="pillarX" styleLbl="node1">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dgm:layoutNode>
      <dgm:layoutNode name="base" styleLbl="dkBgShp">
        <dgm:alg type="sp"/>
        <dgm:shape xmlns:r="http://schemas.openxmlformats.org/officeDocument/2006/relationships" type="rect" r:blip="">
          <dgm:adjLst/>
        </dgm:shape>
        <dgm:presOf/>
        <dgm:constrLst/>
        <dgm:ruleLst/>
      </dgm:layoutNode>
    </dgm:forEach>
  </dgm:layoutNode>
</dgm:layoutDef>
</file>

<file path=ppt/diagrams/layout6.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dstNode" val="node1"/>
                <dgm:param type="connRout" val="longCurve"/>
                <dgm:param type="begPts" val="midR"/>
                <dgm:param type="endPts" val="midL"/>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dstNode" val="node1"/>
                <dgm:param type="connRout" val="longCurve"/>
                <dgm:param type="begPts" val="midL"/>
                <dgm:param type="endPts" val="midR"/>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dstNode" val="nodeFirstNode"/>
                      <dgm:param type="connRout" val="longCurve"/>
                      <dgm:param type="begPts" val="midR"/>
                      <dgm:param type="endPts" val="midL"/>
                    </dgm:alg>
                  </dgm:if>
                  <dgm:else name="Name15">
                    <dgm:alg type="conn">
                      <dgm:param type="dstNode" val="nodeFirstNode"/>
                      <dgm:param type="connRout" val="longCurve"/>
                      <dgm:param type="begPts" val="midL"/>
                      <dgm:param type="endPts" val="midR"/>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7.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8.xml><?xml version="1.0" encoding="utf-8"?>
<dgm:layoutDef xmlns:dgm="http://schemas.openxmlformats.org/drawingml/2006/diagram" xmlns:a="http://schemas.openxmlformats.org/drawingml/2006/main" uniqueId="urn:microsoft.com/office/officeart/2005/8/layout/equation2">
  <dgm:title val=""/>
  <dgm:desc val=""/>
  <dgm:catLst>
    <dgm:cat type="relationship" pri="18000"/>
    <dgm:cat type="process" pri="26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linDir" val="fromL"/>
          <dgm:param type="fallback" val="2D"/>
        </dgm:alg>
      </dgm:if>
      <dgm:else name="Name3">
        <dgm:alg type="lin">
          <dgm:param type="linDir" val="fromR"/>
          <dgm:param type="fallback" val="2D"/>
        </dgm:alg>
      </dgm:else>
    </dgm:choose>
    <dgm:shape xmlns:r="http://schemas.openxmlformats.org/officeDocument/2006/relationships" r:blip="">
      <dgm:adjLst/>
    </dgm:shape>
    <dgm:presOf/>
    <dgm:choose name="Name4">
      <dgm:if name="Name5" axis="ch" ptType="node" func="cnt" op="gte" val="3">
        <dgm:constrLst>
          <dgm:constr type="h" for="des" forName="node" refType="w" fact="0.5"/>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ch" forName="lastNode" op="equ" val="65"/>
          <dgm:constr type="primFontSz" for="des" forName="node" op="equ" val="65"/>
          <dgm:constr type="primFontSz" for="des" forName="sibTrans" val="55"/>
          <dgm:constr type="primFontSz" for="des" forName="sibTrans" refType="primFontSz" refFor="des" refForName="node" op="lte" fact="0.8"/>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if>
      <dgm:else name="Name6">
        <dgm:constrLst>
          <dgm:constr type="h" for="des" forName="node" refType="w"/>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des" forName="node" val="65"/>
          <dgm:constr type="primFontSz" for="ch" forName="lastNode" refType="primFontSz" refFor="des" refForName="node" op="equ"/>
          <dgm:constr type="primFontSz" for="des" forName="sibTrans" val="55"/>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else>
    </dgm:choose>
    <dgm:ruleLst/>
    <dgm:choose name="Name7">
      <dgm:if name="Name8" axis="ch" ptType="node" func="cnt" op="gte" val="1">
        <dgm:layoutNode name="vNodes">
          <dgm:alg type="lin">
            <dgm:param type="linDir" val="fromT"/>
            <dgm:param type="fallback" val="2D"/>
          </dgm:alg>
          <dgm:shape xmlns:r="http://schemas.openxmlformats.org/officeDocument/2006/relationships" r:blip="">
            <dgm:adjLst/>
          </dgm:shape>
          <dgm:presOf/>
          <dgm:constrLst/>
          <dgm:ruleLst/>
          <dgm:forEach name="Name9" axis="ch" ptType="node">
            <dgm:choose name="Name10">
              <dgm:if name="Name11" axis="self" func="revPos" op="neq" val="1">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choose name="Name12">
                  <dgm:if name="Name13" axis="self" ptType="node" func="revPos" op="gt" val="2">
                    <dgm:forEach name="sibTransForEach" axis="followSib" ptType="sibTrans" cnt="1">
                      <dgm:layoutNode name="spacerT">
                        <dgm:alg type="sp"/>
                        <dgm:shape xmlns:r="http://schemas.openxmlformats.org/officeDocument/2006/relationships" r:blip="">
                          <dgm:adjLst/>
                        </dgm:shape>
                        <dgm:presOf axis="self"/>
                        <dgm:constrLst/>
                        <dgm:ruleLst/>
                      </dgm:layoutNode>
                      <dgm:layoutNode name="sibTrans">
                        <dgm:alg type="tx"/>
                        <dgm:shape xmlns:r="http://schemas.openxmlformats.org/officeDocument/2006/relationships" type="mathPlus" r:blip="">
                          <dgm:adjLst/>
                        </dgm:shape>
                        <dgm:presOf axis="self"/>
                        <dgm:constrLst>
                          <dgm:constr type="h" refType="w"/>
                          <dgm:constr type="lMarg"/>
                          <dgm:constr type="rMarg"/>
                          <dgm:constr type="tMarg"/>
                          <dgm:constr type="bMarg"/>
                        </dgm:constrLst>
                        <dgm:ruleLst>
                          <dgm:rule type="primFontSz" val="5" fact="NaN" max="NaN"/>
                        </dgm:ruleLst>
                      </dgm:layoutNode>
                      <dgm:layoutNode name="spacerB">
                        <dgm:alg type="sp"/>
                        <dgm:shape xmlns:r="http://schemas.openxmlformats.org/officeDocument/2006/relationships" r:blip="">
                          <dgm:adjLst/>
                        </dgm:shape>
                        <dgm:presOf axis="self"/>
                        <dgm:constrLst/>
                        <dgm:ruleLst/>
                      </dgm:layoutNode>
                    </dgm:forEach>
                  </dgm:if>
                  <dgm:else name="Name14"/>
                </dgm:choose>
              </dgm:if>
              <dgm:else name="Name15"/>
            </dgm:choose>
          </dgm:forEach>
        </dgm:layoutNode>
        <dgm:choose name="Name16">
          <dgm:if name="Name17" axis="ch" ptType="node" func="cnt" op="gt" val="1">
            <dgm:layoutNode name="sibTransLast">
              <dgm:alg type="conn">
                <dgm:param type="srcNode" val="vNodes"/>
                <dgm:param type="dstNode" val="lastNode"/>
                <dgm:param type="begPts" val="auto"/>
                <dgm:param type="endPts" val="auto"/>
              </dgm:alg>
              <dgm:shape xmlns:r="http://schemas.openxmlformats.org/officeDocument/2006/relationships" type="conn" r:blip="">
                <dgm:adjLst/>
              </dgm:shape>
              <dgm:presOf axis="ch" ptType="sibTrans" st="-1" cnt="1"/>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ch desOrSelf" ptType="sibTrans sibTrans" st="-1 1" cnt="1 0"/>
                <dgm:constrLst>
                  <dgm:constr type="lMarg"/>
                  <dgm:constr type="rMarg"/>
                  <dgm:constr type="tMarg"/>
                  <dgm:constr type="bMarg"/>
                </dgm:constrLst>
                <dgm:ruleLst>
                  <dgm:rule type="primFontSz" val="5" fact="NaN" max="NaN"/>
                </dgm:ruleLst>
              </dgm:layoutNode>
            </dgm:layoutNode>
          </dgm:if>
          <dgm:else name="Name18"/>
        </dgm:choose>
        <dgm:layoutNode name="lastNode">
          <dgm:varLst>
            <dgm:bulletEnabled val="1"/>
          </dgm:varLst>
          <dgm:alg type="tx">
            <dgm:param type="txAnchorVertCh" val="mid"/>
          </dgm:alg>
          <dgm:shape xmlns:r="http://schemas.openxmlformats.org/officeDocument/2006/relationships" type="ellipse" r:blip="">
            <dgm:adjLst/>
          </dgm:shape>
          <dgm:presOf axis="ch desOrSelf" ptType="node node" st="-1 1" cnt="1 0"/>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else name="Name19"/>
    </dgm:choose>
  </dgm:layoutNode>
</dgm:layoutDef>
</file>

<file path=ppt/diagrams/layout9.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srcNode" val="parTx"/>
            <dgm:param type="dstNode" val="parTx"/>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Def>
</file>

<file path=ppt/diagrams/quickStyle10.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Def>
</file>

<file path=ppt/diagrams/quickStyle11.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Def>
</file>

<file path=ppt/diagrams/quickStyle12.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Def>
</file>

<file path=ppt/diagrams/quickStyle3.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Def>
</file>

<file path=ppt/diagrams/quickStyle4.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Def>
</file>

<file path=ppt/diagrams/quickStyle5.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Def>
</file>

<file path=ppt/diagrams/quickStyle6.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align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txPr/>
    <dgm:style>
      <a:lnRef idx="1">
        <a:scrgbClr r="0" g="0" b="0"/>
      </a:lnRef>
      <a:fillRef idx="1">
        <a:scrgbClr r="0" g="0" b="0"/>
      </a:fillRef>
      <a:effectRef idx="2">
        <a:scrgbClr r="0" g="0" b="0"/>
      </a:effectRef>
      <a:fontRef idx="minor"/>
    </dgm:style>
  </dgm:styleLbl>
  <dgm:styleLbl name="alignImgPlace1">
    <dgm:scene3d>
      <a:camera prst="orthographicFront"/>
      <a:lightRig rig="threePt" dir="t"/>
    </dgm:scene3d>
    <dgm:txPr/>
    <dgm:style>
      <a:lnRef idx="0">
        <a:scrgbClr r="0" g="0" b="0"/>
      </a:lnRef>
      <a:fillRef idx="1">
        <a:scrgbClr r="0" g="0" b="0"/>
      </a:fillRef>
      <a:effectRef idx="3">
        <a:scrgbClr r="0" g="0" b="0"/>
      </a:effectRef>
      <a:fontRef idx="minor"/>
    </dgm:style>
  </dgm:styleLbl>
  <dgm:styleLbl name="alignNode1">
    <dgm:scene3d>
      <a:camera prst="orthographicFront"/>
      <a:lightRig rig="threePt" dir="t"/>
    </dgm:scene3d>
    <dgm:txPr/>
    <dgm:style>
      <a:lnRef idx="1">
        <a:scrgbClr r="0" g="0" b="0"/>
      </a:lnRef>
      <a:fillRef idx="3">
        <a:scrgbClr r="0" g="0" b="0"/>
      </a:fillRef>
      <a:effectRef idx="3">
        <a:scrgbClr r="0" g="0" b="0"/>
      </a:effectRef>
      <a:fontRef idx="minor">
        <a:schemeClr val="lt1"/>
      </a:fontRef>
    </dgm:style>
  </dgm:styleLbl>
  <dgm:styleLbl name="asst0">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b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txPr/>
    <dgm:style>
      <a:lnRef idx="1">
        <a:scrgbClr r="0" g="0" b="0"/>
      </a:lnRef>
      <a:fillRef idx="1">
        <a:scrgbClr r="0" g="0" b="0"/>
      </a:fillRef>
      <a:effectRef idx="2">
        <a:scrgbClr r="0" g="0" b="0"/>
      </a:effectRef>
      <a:fontRef idx="minor"/>
    </dgm:style>
  </dgm:styleLbl>
  <dgm:styleLbl name="bgImgPlace1">
    <dgm:scene3d>
      <a:camera prst="orthographicFront"/>
      <a:lightRig rig="threePt" dir="t"/>
    </dgm:scene3d>
    <dgm:txPr/>
    <dgm:style>
      <a:lnRef idx="0">
        <a:scrgbClr r="0" g="0" b="0"/>
      </a:lnRef>
      <a:fillRef idx="1">
        <a:scrgbClr r="0" g="0" b="0"/>
      </a:fillRef>
      <a:effectRef idx="3">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callout">
    <dgm:scene3d>
      <a:camera prst="orthographicFront"/>
      <a:lightRig rig="threePt" dir="t"/>
    </dgm:scene3d>
    <dgm:txPr/>
    <dgm:style>
      <a:lnRef idx="1">
        <a:scrgbClr r="0" g="0" b="0"/>
      </a:lnRef>
      <a:fillRef idx="0">
        <a:scrgbClr r="0" g="0" b="0"/>
      </a:fillRef>
      <a:effectRef idx="1">
        <a:scrgbClr r="0" g="0" b="0"/>
      </a:effectRef>
      <a:fontRef idx="minor"/>
    </dgm:style>
  </dgm:styleLbl>
  <dgm:styleLbl name="conF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3">
        <a:scrgbClr r="0" g="0" b="0"/>
      </a:effectRef>
      <a:fontRef idx="minor"/>
    </dgm:style>
  </dgm:styleLbl>
  <dgm:styleLbl name="fgAcc0">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dgm:scene3d>
    <dgm:txPr/>
    <dgm:style>
      <a:lnRef idx="1">
        <a:scrgbClr r="0" g="0" b="0"/>
      </a:lnRef>
      <a:fillRef idx="1">
        <a:scrgbClr r="0" g="0" b="0"/>
      </a:fillRef>
      <a:effectRef idx="2">
        <a:scrgbClr r="0" g="0" b="0"/>
      </a:effectRef>
      <a:fontRef idx="minor"/>
    </dgm:style>
  </dgm:styleLbl>
  <dgm:styleLbl name="fgImgPlace1">
    <dgm:scene3d>
      <a:camera prst="orthographicFront"/>
      <a:lightRig rig="threePt" dir="t"/>
    </dgm:scene3d>
    <dgm:txPr/>
    <dgm:style>
      <a:lnRef idx="0">
        <a:scrgbClr r="0" g="0" b="0"/>
      </a:lnRef>
      <a:fillRef idx="1">
        <a:scrgbClr r="0" g="0" b="0"/>
      </a:fillRef>
      <a:effectRef idx="3">
        <a:scrgbClr r="0" g="0" b="0"/>
      </a:effectRef>
      <a:fontRef idx="minor"/>
    </dgm:style>
  </dgm:styleLbl>
  <dgm:styleLbl name="fgShp">
    <dgm:scene3d>
      <a:camera prst="orthographicFront"/>
      <a:lightRig rig="threePt" dir="t"/>
    </dgm:scene3d>
    <dgm:txPr/>
    <dgm:style>
      <a:lnRef idx="0">
        <a:scrgbClr r="0" g="0" b="0"/>
      </a:lnRef>
      <a:fillRef idx="3">
        <a:scrgbClr r="0" g="0" b="0"/>
      </a:fillRef>
      <a:effectRef idx="3">
        <a:scrgbClr r="0" g="0" b="0"/>
      </a:effectRef>
      <a:fontRef idx="minor"/>
    </dgm:style>
  </dgm:styleLbl>
  <dgm:styleLbl name="fgSib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0">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solidAlignAcc1">
    <dgm:scene3d>
      <a:camera prst="orthographicFront"/>
      <a:lightRig rig="threePt" dir="t"/>
    </dgm:scene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txPr/>
    <dgm:style>
      <a:lnRef idx="1">
        <a:scrgbClr r="0" g="0" b="0"/>
      </a:lnRef>
      <a:fillRef idx="1">
        <a:scrgbClr r="0" g="0" b="0"/>
      </a:fillRef>
      <a:effectRef idx="3">
        <a:scrgbClr r="0" g="0" b="0"/>
      </a:effectRef>
      <a:fontRef idx="minor"/>
    </dgm:style>
  </dgm:styleLbl>
  <dgm:styleLbl name="solidF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0">
        <a:scrgbClr r="0" g="0" b="0"/>
      </a:lnRef>
      <a:fillRef idx="3">
        <a:scrgbClr r="0" g="0" b="0"/>
      </a:fillRef>
      <a:effectRef idx="3">
        <a:scrgbClr r="0" g="0" b="0"/>
      </a:effectRef>
      <a:fontRef idx="minor">
        <a:schemeClr val="tx1"/>
      </a:fontRef>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align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txPr/>
    <dgm:style>
      <a:lnRef idx="1">
        <a:scrgbClr r="0" g="0" b="0"/>
      </a:lnRef>
      <a:fillRef idx="1">
        <a:scrgbClr r="0" g="0" b="0"/>
      </a:fillRef>
      <a:effectRef idx="2">
        <a:scrgbClr r="0" g="0" b="0"/>
      </a:effectRef>
      <a:fontRef idx="minor"/>
    </dgm:style>
  </dgm:styleLbl>
  <dgm:styleLbl name="alignImgPlace1">
    <dgm:scene3d>
      <a:camera prst="orthographicFront"/>
      <a:lightRig rig="threePt" dir="t"/>
    </dgm:scene3d>
    <dgm:txPr/>
    <dgm:style>
      <a:lnRef idx="0">
        <a:scrgbClr r="0" g="0" b="0"/>
      </a:lnRef>
      <a:fillRef idx="1">
        <a:scrgbClr r="0" g="0" b="0"/>
      </a:fillRef>
      <a:effectRef idx="3">
        <a:scrgbClr r="0" g="0" b="0"/>
      </a:effectRef>
      <a:fontRef idx="minor"/>
    </dgm:style>
  </dgm:styleLbl>
  <dgm:styleLbl name="alignNode1">
    <dgm:scene3d>
      <a:camera prst="orthographicFront"/>
      <a:lightRig rig="threePt" dir="t"/>
    </dgm:scene3d>
    <dgm:txPr/>
    <dgm:style>
      <a:lnRef idx="1">
        <a:scrgbClr r="0" g="0" b="0"/>
      </a:lnRef>
      <a:fillRef idx="3">
        <a:scrgbClr r="0" g="0" b="0"/>
      </a:fillRef>
      <a:effectRef idx="3">
        <a:scrgbClr r="0" g="0" b="0"/>
      </a:effectRef>
      <a:fontRef idx="minor">
        <a:schemeClr val="lt1"/>
      </a:fontRef>
    </dgm:style>
  </dgm:styleLbl>
  <dgm:styleLbl name="asst0">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b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txPr/>
    <dgm:style>
      <a:lnRef idx="1">
        <a:scrgbClr r="0" g="0" b="0"/>
      </a:lnRef>
      <a:fillRef idx="1">
        <a:scrgbClr r="0" g="0" b="0"/>
      </a:fillRef>
      <a:effectRef idx="2">
        <a:scrgbClr r="0" g="0" b="0"/>
      </a:effectRef>
      <a:fontRef idx="minor"/>
    </dgm:style>
  </dgm:styleLbl>
  <dgm:styleLbl name="bgImgPlace1">
    <dgm:scene3d>
      <a:camera prst="orthographicFront"/>
      <a:lightRig rig="threePt" dir="t"/>
    </dgm:scene3d>
    <dgm:txPr/>
    <dgm:style>
      <a:lnRef idx="0">
        <a:scrgbClr r="0" g="0" b="0"/>
      </a:lnRef>
      <a:fillRef idx="1">
        <a:scrgbClr r="0" g="0" b="0"/>
      </a:fillRef>
      <a:effectRef idx="3">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callout">
    <dgm:scene3d>
      <a:camera prst="orthographicFront"/>
      <a:lightRig rig="threePt" dir="t"/>
    </dgm:scene3d>
    <dgm:txPr/>
    <dgm:style>
      <a:lnRef idx="1">
        <a:scrgbClr r="0" g="0" b="0"/>
      </a:lnRef>
      <a:fillRef idx="0">
        <a:scrgbClr r="0" g="0" b="0"/>
      </a:fillRef>
      <a:effectRef idx="1">
        <a:scrgbClr r="0" g="0" b="0"/>
      </a:effectRef>
      <a:fontRef idx="minor"/>
    </dgm:style>
  </dgm:styleLbl>
  <dgm:styleLbl name="conF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3">
        <a:scrgbClr r="0" g="0" b="0"/>
      </a:effectRef>
      <a:fontRef idx="minor"/>
    </dgm:style>
  </dgm:styleLbl>
  <dgm:styleLbl name="fgAcc0">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dgm:scene3d>
    <dgm:txPr/>
    <dgm:style>
      <a:lnRef idx="1">
        <a:scrgbClr r="0" g="0" b="0"/>
      </a:lnRef>
      <a:fillRef idx="1">
        <a:scrgbClr r="0" g="0" b="0"/>
      </a:fillRef>
      <a:effectRef idx="2">
        <a:scrgbClr r="0" g="0" b="0"/>
      </a:effectRef>
      <a:fontRef idx="minor"/>
    </dgm:style>
  </dgm:styleLbl>
  <dgm:styleLbl name="fgImgPlace1">
    <dgm:scene3d>
      <a:camera prst="orthographicFront"/>
      <a:lightRig rig="threePt" dir="t"/>
    </dgm:scene3d>
    <dgm:txPr/>
    <dgm:style>
      <a:lnRef idx="0">
        <a:scrgbClr r="0" g="0" b="0"/>
      </a:lnRef>
      <a:fillRef idx="1">
        <a:scrgbClr r="0" g="0" b="0"/>
      </a:fillRef>
      <a:effectRef idx="3">
        <a:scrgbClr r="0" g="0" b="0"/>
      </a:effectRef>
      <a:fontRef idx="minor"/>
    </dgm:style>
  </dgm:styleLbl>
  <dgm:styleLbl name="fgShp">
    <dgm:scene3d>
      <a:camera prst="orthographicFront"/>
      <a:lightRig rig="threePt" dir="t"/>
    </dgm:scene3d>
    <dgm:txPr/>
    <dgm:style>
      <a:lnRef idx="0">
        <a:scrgbClr r="0" g="0" b="0"/>
      </a:lnRef>
      <a:fillRef idx="3">
        <a:scrgbClr r="0" g="0" b="0"/>
      </a:fillRef>
      <a:effectRef idx="3">
        <a:scrgbClr r="0" g="0" b="0"/>
      </a:effectRef>
      <a:fontRef idx="minor"/>
    </dgm:style>
  </dgm:styleLbl>
  <dgm:styleLbl name="fgSib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0">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solidAlignAcc1">
    <dgm:scene3d>
      <a:camera prst="orthographicFront"/>
      <a:lightRig rig="threePt" dir="t"/>
    </dgm:scene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txPr/>
    <dgm:style>
      <a:lnRef idx="1">
        <a:scrgbClr r="0" g="0" b="0"/>
      </a:lnRef>
      <a:fillRef idx="1">
        <a:scrgbClr r="0" g="0" b="0"/>
      </a:fillRef>
      <a:effectRef idx="3">
        <a:scrgbClr r="0" g="0" b="0"/>
      </a:effectRef>
      <a:fontRef idx="minor"/>
    </dgm:style>
  </dgm:styleLbl>
  <dgm:styleLbl name="solidF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0">
        <a:scrgbClr r="0" g="0" b="0"/>
      </a:lnRef>
      <a:fillRef idx="3">
        <a:scrgbClr r="0" g="0" b="0"/>
      </a:fillRef>
      <a:effectRef idx="3">
        <a:scrgbClr r="0" g="0" b="0"/>
      </a:effectRef>
      <a:fontRef idx="minor">
        <a:schemeClr val="tx1"/>
      </a:fontRef>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align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txPr/>
    <dgm:style>
      <a:lnRef idx="1">
        <a:scrgbClr r="0" g="0" b="0"/>
      </a:lnRef>
      <a:fillRef idx="1">
        <a:scrgbClr r="0" g="0" b="0"/>
      </a:fillRef>
      <a:effectRef idx="2">
        <a:scrgbClr r="0" g="0" b="0"/>
      </a:effectRef>
      <a:fontRef idx="minor"/>
    </dgm:style>
  </dgm:styleLbl>
  <dgm:styleLbl name="alignImgPlace1">
    <dgm:scene3d>
      <a:camera prst="orthographicFront"/>
      <a:lightRig rig="threePt" dir="t"/>
    </dgm:scene3d>
    <dgm:txPr/>
    <dgm:style>
      <a:lnRef idx="0">
        <a:scrgbClr r="0" g="0" b="0"/>
      </a:lnRef>
      <a:fillRef idx="1">
        <a:scrgbClr r="0" g="0" b="0"/>
      </a:fillRef>
      <a:effectRef idx="3">
        <a:scrgbClr r="0" g="0" b="0"/>
      </a:effectRef>
      <a:fontRef idx="minor"/>
    </dgm:style>
  </dgm:styleLbl>
  <dgm:styleLbl name="alignNode1">
    <dgm:scene3d>
      <a:camera prst="orthographicFront"/>
      <a:lightRig rig="threePt" dir="t"/>
    </dgm:scene3d>
    <dgm:txPr/>
    <dgm:style>
      <a:lnRef idx="1">
        <a:scrgbClr r="0" g="0" b="0"/>
      </a:lnRef>
      <a:fillRef idx="3">
        <a:scrgbClr r="0" g="0" b="0"/>
      </a:fillRef>
      <a:effectRef idx="3">
        <a:scrgbClr r="0" g="0" b="0"/>
      </a:effectRef>
      <a:fontRef idx="minor">
        <a:schemeClr val="lt1"/>
      </a:fontRef>
    </dgm:style>
  </dgm:styleLbl>
  <dgm:styleLbl name="asst0">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b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txPr/>
    <dgm:style>
      <a:lnRef idx="1">
        <a:scrgbClr r="0" g="0" b="0"/>
      </a:lnRef>
      <a:fillRef idx="1">
        <a:scrgbClr r="0" g="0" b="0"/>
      </a:fillRef>
      <a:effectRef idx="2">
        <a:scrgbClr r="0" g="0" b="0"/>
      </a:effectRef>
      <a:fontRef idx="minor"/>
    </dgm:style>
  </dgm:styleLbl>
  <dgm:styleLbl name="bgImgPlace1">
    <dgm:scene3d>
      <a:camera prst="orthographicFront"/>
      <a:lightRig rig="threePt" dir="t"/>
    </dgm:scene3d>
    <dgm:txPr/>
    <dgm:style>
      <a:lnRef idx="0">
        <a:scrgbClr r="0" g="0" b="0"/>
      </a:lnRef>
      <a:fillRef idx="1">
        <a:scrgbClr r="0" g="0" b="0"/>
      </a:fillRef>
      <a:effectRef idx="3">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callout">
    <dgm:scene3d>
      <a:camera prst="orthographicFront"/>
      <a:lightRig rig="threePt" dir="t"/>
    </dgm:scene3d>
    <dgm:txPr/>
    <dgm:style>
      <a:lnRef idx="1">
        <a:scrgbClr r="0" g="0" b="0"/>
      </a:lnRef>
      <a:fillRef idx="0">
        <a:scrgbClr r="0" g="0" b="0"/>
      </a:fillRef>
      <a:effectRef idx="1">
        <a:scrgbClr r="0" g="0" b="0"/>
      </a:effectRef>
      <a:fontRef idx="minor"/>
    </dgm:style>
  </dgm:styleLbl>
  <dgm:styleLbl name="conF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3">
        <a:scrgbClr r="0" g="0" b="0"/>
      </a:effectRef>
      <a:fontRef idx="minor"/>
    </dgm:style>
  </dgm:styleLbl>
  <dgm:styleLbl name="fgAcc0">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dgm:scene3d>
    <dgm:txPr/>
    <dgm:style>
      <a:lnRef idx="1">
        <a:scrgbClr r="0" g="0" b="0"/>
      </a:lnRef>
      <a:fillRef idx="1">
        <a:scrgbClr r="0" g="0" b="0"/>
      </a:fillRef>
      <a:effectRef idx="2">
        <a:scrgbClr r="0" g="0" b="0"/>
      </a:effectRef>
      <a:fontRef idx="minor"/>
    </dgm:style>
  </dgm:styleLbl>
  <dgm:styleLbl name="fgImgPlace1">
    <dgm:scene3d>
      <a:camera prst="orthographicFront"/>
      <a:lightRig rig="threePt" dir="t"/>
    </dgm:scene3d>
    <dgm:txPr/>
    <dgm:style>
      <a:lnRef idx="0">
        <a:scrgbClr r="0" g="0" b="0"/>
      </a:lnRef>
      <a:fillRef idx="1">
        <a:scrgbClr r="0" g="0" b="0"/>
      </a:fillRef>
      <a:effectRef idx="3">
        <a:scrgbClr r="0" g="0" b="0"/>
      </a:effectRef>
      <a:fontRef idx="minor"/>
    </dgm:style>
  </dgm:styleLbl>
  <dgm:styleLbl name="fgShp">
    <dgm:scene3d>
      <a:camera prst="orthographicFront"/>
      <a:lightRig rig="threePt" dir="t"/>
    </dgm:scene3d>
    <dgm:txPr/>
    <dgm:style>
      <a:lnRef idx="0">
        <a:scrgbClr r="0" g="0" b="0"/>
      </a:lnRef>
      <a:fillRef idx="3">
        <a:scrgbClr r="0" g="0" b="0"/>
      </a:fillRef>
      <a:effectRef idx="3">
        <a:scrgbClr r="0" g="0" b="0"/>
      </a:effectRef>
      <a:fontRef idx="minor"/>
    </dgm:style>
  </dgm:styleLbl>
  <dgm:styleLbl name="fgSib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0">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solidAlignAcc1">
    <dgm:scene3d>
      <a:camera prst="orthographicFront"/>
      <a:lightRig rig="threePt" dir="t"/>
    </dgm:scene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txPr/>
    <dgm:style>
      <a:lnRef idx="1">
        <a:scrgbClr r="0" g="0" b="0"/>
      </a:lnRef>
      <a:fillRef idx="1">
        <a:scrgbClr r="0" g="0" b="0"/>
      </a:fillRef>
      <a:effectRef idx="3">
        <a:scrgbClr r="0" g="0" b="0"/>
      </a:effectRef>
      <a:fontRef idx="minor"/>
    </dgm:style>
  </dgm:styleLbl>
  <dgm:styleLbl name="solidF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0">
        <a:scrgbClr r="0" g="0" b="0"/>
      </a:lnRef>
      <a:fillRef idx="3">
        <a:scrgbClr r="0" g="0" b="0"/>
      </a:fillRef>
      <a:effectRef idx="3">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51202" name="Rectangle 2"/>
          <p:cNvSpPr>
            <a:spLocks noGrp="1" noChangeArrowheads="1"/>
          </p:cNvSpPr>
          <p:nvPr>
            <p:ph type="hdr" sz="quarter"/>
          </p:nvPr>
        </p:nvSpPr>
        <p:spPr bwMode="auto">
          <a:xfrm>
            <a:off x="0" y="0"/>
            <a:ext cx="2971800" cy="457200"/>
          </a:xfrm>
          <a:prstGeom prst="rect">
            <a:avLst/>
          </a:prstGeom>
          <a:noFill/>
          <a:ln w="9525">
            <a:noFill/>
            <a:miter lim="800000"/>
          </a:ln>
          <a:effectLst/>
        </p:spPr>
        <p:txBody>
          <a:bodyPr vert="horz" wrap="square" lIns="91440" tIns="45720" rIns="91440" bIns="45720" numCol="1" anchor="t" anchorCtr="0" compatLnSpc="1"/>
          <a:lstStyle>
            <a:lvl1pPr eaLnBrk="1" hangingPunct="1">
              <a:defRPr sz="1200">
                <a:latin typeface="Arial" panose="020B0604020202020204" pitchFamily="34" charset="0"/>
                <a:cs typeface="Arial" panose="020B0604020202020204" pitchFamily="34" charset="0"/>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endParaRPr>
          </a:p>
        </p:txBody>
      </p:sp>
      <p:sp>
        <p:nvSpPr>
          <p:cNvPr id="51203" name="Rectangle 3"/>
          <p:cNvSpPr>
            <a:spLocks noGrp="1" noChangeArrowheads="1"/>
          </p:cNvSpPr>
          <p:nvPr>
            <p:ph type="dt" idx="1"/>
          </p:nvPr>
        </p:nvSpPr>
        <p:spPr bwMode="auto">
          <a:xfrm>
            <a:off x="3884613" y="0"/>
            <a:ext cx="2971800" cy="457200"/>
          </a:xfrm>
          <a:prstGeom prst="rect">
            <a:avLst/>
          </a:prstGeom>
          <a:noFill/>
          <a:ln w="9525">
            <a:noFill/>
            <a:miter lim="800000"/>
          </a:ln>
          <a:effectLst/>
        </p:spPr>
        <p:txBody>
          <a:bodyPr vert="horz" wrap="square" lIns="91440" tIns="45720" rIns="91440" bIns="45720" numCol="1" anchor="t" anchorCtr="0" compatLnSpc="1"/>
          <a:lstStyle>
            <a:lvl1pPr algn="r" eaLnBrk="1" hangingPunct="1">
              <a:defRPr sz="1200">
                <a:latin typeface="Arial" panose="020B0604020202020204" pitchFamily="34" charset="0"/>
                <a:cs typeface="Arial" panose="020B0604020202020204" pitchFamily="34" charset="0"/>
              </a:defRPr>
            </a:lvl1pPr>
          </a:lstStyle>
          <a:p>
            <a:pPr marL="0" marR="0" lvl="0" indent="0" algn="r"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endParaRPr>
          </a:p>
        </p:txBody>
      </p:sp>
      <p:sp>
        <p:nvSpPr>
          <p:cNvPr id="2052" name="Rectangle 4"/>
          <p:cNvSpPr>
            <a:spLocks noRot="1" noTextEdit="1"/>
          </p:cNvSpPr>
          <p:nvPr>
            <p:ph type="sldImg"/>
          </p:nvPr>
        </p:nvSpPr>
        <p:spPr>
          <a:xfrm>
            <a:off x="1143000" y="685800"/>
            <a:ext cx="4572000" cy="3429000"/>
          </a:xfrm>
          <a:prstGeom prst="rect">
            <a:avLst/>
          </a:prstGeom>
          <a:noFill/>
          <a:ln w="9525" cap="flat" cmpd="sng">
            <a:solidFill>
              <a:srgbClr val="000000"/>
            </a:solidFill>
            <a:prstDash val="solid"/>
            <a:miter/>
            <a:headEnd type="none" w="med" len="med"/>
            <a:tailEnd type="none" w="med" len="med"/>
          </a:ln>
        </p:spPr>
      </p:sp>
      <p:sp>
        <p:nvSpPr>
          <p:cNvPr id="51205" name="Rectangle 5"/>
          <p:cNvSpPr>
            <a:spLocks noGrp="1" noChangeArrowheads="1"/>
          </p:cNvSpPr>
          <p:nvPr>
            <p:ph type="body" sz="quarter" idx="3"/>
          </p:nvPr>
        </p:nvSpPr>
        <p:spPr bwMode="auto">
          <a:xfrm>
            <a:off x="685800" y="4343400"/>
            <a:ext cx="5486400" cy="4114800"/>
          </a:xfrm>
          <a:prstGeom prst="rect">
            <a:avLst/>
          </a:prstGeom>
          <a:noFill/>
          <a:ln w="9525">
            <a:noFill/>
            <a:miter lim="800000"/>
          </a:ln>
          <a:effec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30000"/>
              </a:spcBef>
              <a:spcAft>
                <a:spcPct val="0"/>
              </a:spcAft>
              <a:buClrTx/>
              <a:buSzTx/>
              <a:buFontTx/>
              <a:buNone/>
              <a:defRPr/>
            </a:pPr>
            <a:r>
              <a:rPr kumimoji="0" lang="en-US" sz="12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Click to edit Master text styles</a:t>
            </a:r>
            <a:endParaRPr kumimoji="0" lang="en-US" sz="12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endParaRPr>
          </a:p>
          <a:p>
            <a:pPr marL="457200" marR="0" lvl="1" indent="0" algn="l" defTabSz="914400" rtl="0" eaLnBrk="0" fontAlgn="base" latinLnBrk="0" hangingPunct="0">
              <a:lnSpc>
                <a:spcPct val="100000"/>
              </a:lnSpc>
              <a:spcBef>
                <a:spcPct val="30000"/>
              </a:spcBef>
              <a:spcAft>
                <a:spcPct val="0"/>
              </a:spcAft>
              <a:buClrTx/>
              <a:buSzTx/>
              <a:buFontTx/>
              <a:buNone/>
              <a:defRPr/>
            </a:pPr>
            <a:r>
              <a:rPr kumimoji="0" lang="en-US" sz="12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Second level</a:t>
            </a:r>
            <a:endParaRPr kumimoji="0" lang="en-US" sz="12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endParaRPr>
          </a:p>
          <a:p>
            <a:pPr marL="914400" marR="0" lvl="2" indent="0" algn="l" defTabSz="914400" rtl="0" eaLnBrk="0" fontAlgn="base" latinLnBrk="0" hangingPunct="0">
              <a:lnSpc>
                <a:spcPct val="100000"/>
              </a:lnSpc>
              <a:spcBef>
                <a:spcPct val="30000"/>
              </a:spcBef>
              <a:spcAft>
                <a:spcPct val="0"/>
              </a:spcAft>
              <a:buClrTx/>
              <a:buSzTx/>
              <a:buFontTx/>
              <a:buNone/>
              <a:defRPr/>
            </a:pPr>
            <a:r>
              <a:rPr kumimoji="0" lang="en-US" sz="12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Third level</a:t>
            </a:r>
            <a:endParaRPr kumimoji="0" lang="en-US" sz="12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endParaRPr>
          </a:p>
          <a:p>
            <a:pPr marL="1371600" marR="0" lvl="3" indent="0" algn="l" defTabSz="914400" rtl="0" eaLnBrk="0" fontAlgn="base" latinLnBrk="0" hangingPunct="0">
              <a:lnSpc>
                <a:spcPct val="100000"/>
              </a:lnSpc>
              <a:spcBef>
                <a:spcPct val="30000"/>
              </a:spcBef>
              <a:spcAft>
                <a:spcPct val="0"/>
              </a:spcAft>
              <a:buClrTx/>
              <a:buSzTx/>
              <a:buFontTx/>
              <a:buNone/>
              <a:defRPr/>
            </a:pPr>
            <a:r>
              <a:rPr kumimoji="0" lang="en-US" sz="12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Fourth level</a:t>
            </a:r>
            <a:endParaRPr kumimoji="0" lang="en-US" sz="12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endParaRPr>
          </a:p>
          <a:p>
            <a:pPr marL="1828800" marR="0" lvl="4" indent="0" algn="l" defTabSz="914400" rtl="0" eaLnBrk="0" fontAlgn="base" latinLnBrk="0" hangingPunct="0">
              <a:lnSpc>
                <a:spcPct val="100000"/>
              </a:lnSpc>
              <a:spcBef>
                <a:spcPct val="30000"/>
              </a:spcBef>
              <a:spcAft>
                <a:spcPct val="0"/>
              </a:spcAft>
              <a:buClrTx/>
              <a:buSzTx/>
              <a:buFontTx/>
              <a:buNone/>
              <a:defRPr/>
            </a:pPr>
            <a:r>
              <a:rPr kumimoji="0" lang="en-US" sz="12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Fifth level</a:t>
            </a:r>
            <a:endParaRPr kumimoji="0" lang="en-US" sz="12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endParaRPr>
          </a:p>
        </p:txBody>
      </p:sp>
      <p:sp>
        <p:nvSpPr>
          <p:cNvPr id="51206" name="Rectangle 6"/>
          <p:cNvSpPr>
            <a:spLocks noGrp="1" noChangeArrowheads="1"/>
          </p:cNvSpPr>
          <p:nvPr>
            <p:ph type="ftr" sz="quarter" idx="4"/>
          </p:nvPr>
        </p:nvSpPr>
        <p:spPr bwMode="auto">
          <a:xfrm>
            <a:off x="0" y="8685213"/>
            <a:ext cx="2971800" cy="457200"/>
          </a:xfrm>
          <a:prstGeom prst="rect">
            <a:avLst/>
          </a:prstGeom>
          <a:noFill/>
          <a:ln w="9525">
            <a:noFill/>
            <a:miter lim="800000"/>
          </a:ln>
          <a:effectLst/>
        </p:spPr>
        <p:txBody>
          <a:bodyPr vert="horz" wrap="square" lIns="91440" tIns="45720" rIns="91440" bIns="45720" numCol="1" anchor="b" anchorCtr="0" compatLnSpc="1"/>
          <a:lstStyle>
            <a:lvl1pPr eaLnBrk="1" hangingPunct="1">
              <a:defRPr sz="1200">
                <a:latin typeface="Arial" panose="020B0604020202020204" pitchFamily="34" charset="0"/>
                <a:cs typeface="Arial" panose="020B0604020202020204" pitchFamily="34" charset="0"/>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endParaRPr>
          </a:p>
        </p:txBody>
      </p:sp>
      <p:sp>
        <p:nvSpPr>
          <p:cNvPr id="51207" name="Rectangle 7"/>
          <p:cNvSpPr>
            <a:spLocks noGrp="1" noChangeArrowheads="1"/>
          </p:cNvSpPr>
          <p:nvPr>
            <p:ph type="sldNum" sz="quarter" idx="5"/>
          </p:nvPr>
        </p:nvSpPr>
        <p:spPr bwMode="auto">
          <a:xfrm>
            <a:off x="3884613" y="8685213"/>
            <a:ext cx="2971800" cy="457200"/>
          </a:xfrm>
          <a:prstGeom prst="rect">
            <a:avLst/>
          </a:prstGeom>
          <a:noFill/>
          <a:ln w="9525">
            <a:noFill/>
            <a:miter lim="800000"/>
          </a:ln>
          <a:effectLst/>
        </p:spPr>
        <p:txBody>
          <a:bodyPr vert="horz" wrap="square" lIns="91440" tIns="45720" rIns="91440" bIns="45720" numCol="1" anchor="b" anchorCtr="0" compatLnSpc="1"/>
          <a:p>
            <a:pPr lvl="0" algn="r" eaLnBrk="1" fontAlgn="base" hangingPunct="1"/>
            <a:fld id="{9A0DB2DC-4C9A-4742-B13C-FB6460FD3503}" type="slidenum">
              <a:rPr lang="en-US" altLang="vi-VN" sz="1200" strike="noStrike" noProof="1" dirty="0">
                <a:latin typeface="Arial" panose="020B0604020202020204" pitchFamily="34" charset="0"/>
                <a:ea typeface="+mn-ea"/>
                <a:cs typeface="+mn-cs"/>
              </a:rPr>
            </a:fld>
            <a:endParaRPr lang="en-US" altLang="vi-VN" sz="1200" strike="noStrike" noProof="1" dirty="0"/>
          </a:p>
        </p:txBody>
      </p:sp>
    </p:spTree>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30000"/>
      </a:spcBef>
      <a:spcAft>
        <a:spcPct val="0"/>
      </a:spcAft>
      <a:defRPr sz="1200"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30000"/>
      </a:spcBef>
      <a:spcAft>
        <a:spcPct val="0"/>
      </a:spcAft>
      <a:defRPr sz="1200"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30000"/>
      </a:spcBef>
      <a:spcAft>
        <a:spcPct val="0"/>
      </a:spcAft>
      <a:defRPr sz="1200"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30000"/>
      </a:spcBef>
      <a:spcAft>
        <a:spcPct val="0"/>
      </a:spcAft>
      <a:defRPr sz="1200"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6145" name="Rectangle 2"/>
          <p:cNvSpPr>
            <a:spLocks noGrp="1" noRot="1" noChangeAspect="1" noTextEdit="1"/>
          </p:cNvSpPr>
          <p:nvPr>
            <p:ph type="sldImg"/>
          </p:nvPr>
        </p:nvSpPr>
        <p:spPr>
          <a:ln/>
        </p:spPr>
      </p:sp>
      <p:sp>
        <p:nvSpPr>
          <p:cNvPr id="6146" name="Rectangle 3"/>
          <p:cNvSpPr>
            <a:spLocks noGrp="1"/>
          </p:cNvSpPr>
          <p:nvPr>
            <p:ph type="body"/>
          </p:nvPr>
        </p:nvSpPr>
        <p:spPr>
          <a:ln/>
        </p:spPr>
        <p:txBody>
          <a:bodyPr wrap="square" lIns="91440" tIns="45720" rIns="91440" bIns="45720" anchor="t" anchorCtr="0"/>
          <a:p>
            <a:pPr lvl="0" eaLnBrk="1" hangingPunct="1"/>
            <a:endParaRPr lang="vi-VN" altLang="vi-VN" dirty="0">
              <a:latin typeface="Calibri" panose="020F0502020204030204"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4577" name="Rectangle 2"/>
          <p:cNvSpPr>
            <a:spLocks noGrp="1" noRot="1" noChangeAspect="1" noTextEdit="1"/>
          </p:cNvSpPr>
          <p:nvPr>
            <p:ph type="sldImg"/>
          </p:nvPr>
        </p:nvSpPr>
        <p:spPr>
          <a:ln/>
        </p:spPr>
      </p:sp>
      <p:sp>
        <p:nvSpPr>
          <p:cNvPr id="24578" name="Rectangle 3"/>
          <p:cNvSpPr>
            <a:spLocks noGrp="1"/>
          </p:cNvSpPr>
          <p:nvPr>
            <p:ph type="body"/>
          </p:nvPr>
        </p:nvSpPr>
        <p:spPr>
          <a:ln/>
        </p:spPr>
        <p:txBody>
          <a:bodyPr wrap="square" lIns="91440" tIns="45720" rIns="91440" bIns="45720" anchor="t" anchorCtr="0"/>
          <a:p>
            <a:pPr lvl="0" eaLnBrk="1" hangingPunct="1"/>
            <a:endParaRPr lang="vi-VN" altLang="vi-VN" dirty="0">
              <a:latin typeface="Calibri" panose="020F0502020204030204" pitchFamily="34"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6625" name="Rectangle 2"/>
          <p:cNvSpPr>
            <a:spLocks noGrp="1" noRot="1" noChangeAspect="1" noTextEdit="1"/>
          </p:cNvSpPr>
          <p:nvPr>
            <p:ph type="sldImg"/>
          </p:nvPr>
        </p:nvSpPr>
        <p:spPr>
          <a:ln/>
        </p:spPr>
      </p:sp>
      <p:sp>
        <p:nvSpPr>
          <p:cNvPr id="26626" name="Rectangle 3"/>
          <p:cNvSpPr>
            <a:spLocks noGrp="1"/>
          </p:cNvSpPr>
          <p:nvPr>
            <p:ph type="body"/>
          </p:nvPr>
        </p:nvSpPr>
        <p:spPr>
          <a:ln/>
        </p:spPr>
        <p:txBody>
          <a:bodyPr wrap="square" lIns="91440" tIns="45720" rIns="91440" bIns="45720" anchor="t" anchorCtr="0"/>
          <a:p>
            <a:pPr lvl="0" eaLnBrk="1" hangingPunct="1"/>
            <a:endParaRPr lang="vi-VN" altLang="vi-VN" dirty="0">
              <a:latin typeface="Calibri" panose="020F0502020204030204" pitchFamily="34"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8673" name="Rectangle 2"/>
          <p:cNvSpPr>
            <a:spLocks noGrp="1" noRot="1" noChangeAspect="1" noTextEdit="1"/>
          </p:cNvSpPr>
          <p:nvPr>
            <p:ph type="sldImg"/>
          </p:nvPr>
        </p:nvSpPr>
        <p:spPr>
          <a:ln/>
        </p:spPr>
      </p:sp>
      <p:sp>
        <p:nvSpPr>
          <p:cNvPr id="28674" name="Rectangle 3"/>
          <p:cNvSpPr>
            <a:spLocks noGrp="1"/>
          </p:cNvSpPr>
          <p:nvPr>
            <p:ph type="body"/>
          </p:nvPr>
        </p:nvSpPr>
        <p:spPr>
          <a:ln/>
        </p:spPr>
        <p:txBody>
          <a:bodyPr wrap="square" lIns="91440" tIns="45720" rIns="91440" bIns="45720" anchor="t" anchorCtr="0"/>
          <a:p>
            <a:pPr lvl="0" eaLnBrk="1" hangingPunct="1"/>
            <a:endParaRPr lang="vi-VN" altLang="vi-VN" dirty="0">
              <a:latin typeface="Calibri" panose="020F0502020204030204" pitchFamily="34"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30721" name="Rectangle 2"/>
          <p:cNvSpPr>
            <a:spLocks noGrp="1" noRot="1" noChangeAspect="1" noTextEdit="1"/>
          </p:cNvSpPr>
          <p:nvPr>
            <p:ph type="sldImg"/>
          </p:nvPr>
        </p:nvSpPr>
        <p:spPr>
          <a:ln/>
        </p:spPr>
      </p:sp>
      <p:sp>
        <p:nvSpPr>
          <p:cNvPr id="30722" name="Rectangle 3"/>
          <p:cNvSpPr>
            <a:spLocks noGrp="1"/>
          </p:cNvSpPr>
          <p:nvPr>
            <p:ph type="body"/>
          </p:nvPr>
        </p:nvSpPr>
        <p:spPr>
          <a:ln/>
        </p:spPr>
        <p:txBody>
          <a:bodyPr wrap="square" lIns="91440" tIns="45720" rIns="91440" bIns="45720" anchor="t" anchorCtr="0"/>
          <a:p>
            <a:pPr lvl="0" eaLnBrk="1" hangingPunct="1"/>
            <a:endParaRPr lang="vi-VN" altLang="vi-VN" dirty="0">
              <a:latin typeface="Calibri" panose="020F0502020204030204" pitchFamily="34"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32769" name="Rectangle 2"/>
          <p:cNvSpPr>
            <a:spLocks noGrp="1" noRot="1" noChangeAspect="1" noTextEdit="1"/>
          </p:cNvSpPr>
          <p:nvPr>
            <p:ph type="sldImg"/>
          </p:nvPr>
        </p:nvSpPr>
        <p:spPr>
          <a:ln/>
        </p:spPr>
      </p:sp>
      <p:sp>
        <p:nvSpPr>
          <p:cNvPr id="32770" name="Rectangle 3"/>
          <p:cNvSpPr>
            <a:spLocks noGrp="1"/>
          </p:cNvSpPr>
          <p:nvPr>
            <p:ph type="body"/>
          </p:nvPr>
        </p:nvSpPr>
        <p:spPr>
          <a:ln/>
        </p:spPr>
        <p:txBody>
          <a:bodyPr wrap="square" lIns="91440" tIns="45720" rIns="91440" bIns="45720" anchor="t" anchorCtr="0"/>
          <a:p>
            <a:pPr lvl="0" eaLnBrk="1" hangingPunct="1"/>
            <a:endParaRPr lang="vi-VN" altLang="vi-VN" dirty="0">
              <a:latin typeface="Calibri" panose="020F0502020204030204" pitchFamily="34"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34817" name="Rectangle 2"/>
          <p:cNvSpPr>
            <a:spLocks noGrp="1" noRot="1" noChangeAspect="1" noTextEdit="1"/>
          </p:cNvSpPr>
          <p:nvPr>
            <p:ph type="sldImg"/>
          </p:nvPr>
        </p:nvSpPr>
        <p:spPr>
          <a:ln/>
        </p:spPr>
      </p:sp>
      <p:sp>
        <p:nvSpPr>
          <p:cNvPr id="34818" name="Rectangle 3"/>
          <p:cNvSpPr>
            <a:spLocks noGrp="1"/>
          </p:cNvSpPr>
          <p:nvPr>
            <p:ph type="body"/>
          </p:nvPr>
        </p:nvSpPr>
        <p:spPr>
          <a:ln/>
        </p:spPr>
        <p:txBody>
          <a:bodyPr wrap="square" lIns="91440" tIns="45720" rIns="91440" bIns="45720" anchor="t" anchorCtr="0"/>
          <a:p>
            <a:pPr lvl="0" eaLnBrk="1" hangingPunct="1"/>
            <a:endParaRPr lang="vi-VN" altLang="vi-VN" dirty="0">
              <a:latin typeface="Calibri" panose="020F0502020204030204" pitchFamily="34"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37889" name="Rectangle 2"/>
          <p:cNvSpPr>
            <a:spLocks noGrp="1" noRot="1" noChangeAspect="1" noTextEdit="1"/>
          </p:cNvSpPr>
          <p:nvPr>
            <p:ph type="sldImg"/>
          </p:nvPr>
        </p:nvSpPr>
        <p:spPr>
          <a:ln/>
        </p:spPr>
      </p:sp>
      <p:sp>
        <p:nvSpPr>
          <p:cNvPr id="37890" name="Rectangle 3"/>
          <p:cNvSpPr>
            <a:spLocks noGrp="1"/>
          </p:cNvSpPr>
          <p:nvPr>
            <p:ph type="body"/>
          </p:nvPr>
        </p:nvSpPr>
        <p:spPr>
          <a:ln/>
        </p:spPr>
        <p:txBody>
          <a:bodyPr wrap="square" lIns="91440" tIns="45720" rIns="91440" bIns="45720" anchor="t" anchorCtr="0"/>
          <a:p>
            <a:pPr lvl="0" eaLnBrk="1" hangingPunct="1"/>
            <a:endParaRPr lang="vi-VN" altLang="vi-VN" dirty="0">
              <a:latin typeface="Calibri" panose="020F0502020204030204" pitchFamily="34"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39937" name="Slide Image Placeholder 1"/>
          <p:cNvSpPr>
            <a:spLocks noGrp="1" noRot="1" noChangeAspect="1" noTextEdit="1"/>
          </p:cNvSpPr>
          <p:nvPr>
            <p:ph type="sldImg"/>
          </p:nvPr>
        </p:nvSpPr>
        <p:spPr>
          <a:ln/>
        </p:spPr>
      </p:sp>
      <p:sp>
        <p:nvSpPr>
          <p:cNvPr id="39938" name="Notes Placeholder 2"/>
          <p:cNvSpPr>
            <a:spLocks noGrp="1"/>
          </p:cNvSpPr>
          <p:nvPr>
            <p:ph type="body"/>
          </p:nvPr>
        </p:nvSpPr>
        <p:spPr>
          <a:ln/>
        </p:spPr>
        <p:txBody>
          <a:bodyPr wrap="square" lIns="91440" tIns="45720" rIns="91440" bIns="45720" anchor="t" anchorCtr="0"/>
          <a:p>
            <a:pPr lvl="0"/>
            <a:r>
              <a:rPr lang="en-US" dirty="0"/>
              <a:t>Bổ sung theo đề cương học phần 11/08/2020</a:t>
            </a:r>
            <a:endParaRPr lang="en-US" dirty="0"/>
          </a:p>
        </p:txBody>
      </p:sp>
      <p:sp>
        <p:nvSpPr>
          <p:cNvPr id="39939" name="Slide Number Placeholder 3"/>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nchorCtr="0"/>
          <a:p>
            <a:pPr lvl="0" algn="r" eaLnBrk="1" hangingPunct="1"/>
            <a:fld id="{9A0DB2DC-4C9A-4742-B13C-FB6460FD3503}" type="slidenum">
              <a:rPr lang="en-US" altLang="en-US" sz="1200" dirty="0"/>
            </a:fld>
            <a:endParaRPr lang="en-US" altLang="en-US" sz="1200"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41985" name="Rectangle 2"/>
          <p:cNvSpPr>
            <a:spLocks noGrp="1" noRot="1" noChangeAspect="1" noTextEdit="1"/>
          </p:cNvSpPr>
          <p:nvPr>
            <p:ph type="sldImg"/>
          </p:nvPr>
        </p:nvSpPr>
        <p:spPr>
          <a:ln/>
        </p:spPr>
      </p:sp>
      <p:sp>
        <p:nvSpPr>
          <p:cNvPr id="41986" name="Rectangle 3"/>
          <p:cNvSpPr>
            <a:spLocks noGrp="1"/>
          </p:cNvSpPr>
          <p:nvPr>
            <p:ph type="body"/>
          </p:nvPr>
        </p:nvSpPr>
        <p:spPr>
          <a:ln/>
        </p:spPr>
        <p:txBody>
          <a:bodyPr wrap="square" lIns="91440" tIns="45720" rIns="91440" bIns="45720" anchor="t" anchorCtr="0"/>
          <a:p>
            <a:pPr lvl="0" eaLnBrk="1" hangingPunct="1"/>
            <a:endParaRPr lang="vi-VN" altLang="vi-VN" dirty="0">
              <a:latin typeface="Calibri" panose="020F0502020204030204" pitchFamily="34"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44033" name="Rectangle 2"/>
          <p:cNvSpPr>
            <a:spLocks noGrp="1" noRot="1" noChangeAspect="1" noTextEdit="1"/>
          </p:cNvSpPr>
          <p:nvPr>
            <p:ph type="sldImg"/>
          </p:nvPr>
        </p:nvSpPr>
        <p:spPr>
          <a:ln/>
        </p:spPr>
      </p:sp>
      <p:sp>
        <p:nvSpPr>
          <p:cNvPr id="44034" name="Rectangle 3"/>
          <p:cNvSpPr>
            <a:spLocks noGrp="1"/>
          </p:cNvSpPr>
          <p:nvPr>
            <p:ph type="body"/>
          </p:nvPr>
        </p:nvSpPr>
        <p:spPr>
          <a:ln/>
        </p:spPr>
        <p:txBody>
          <a:bodyPr wrap="square" lIns="91440" tIns="45720" rIns="91440" bIns="45720" anchor="t" anchorCtr="0"/>
          <a:p>
            <a:pPr lvl="0" eaLnBrk="1" hangingPunct="1"/>
            <a:endParaRPr lang="vi-VN" altLang="vi-VN" dirty="0">
              <a:latin typeface="Calibri" panose="020F0502020204030204"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8193" name="Rectangle 2"/>
          <p:cNvSpPr>
            <a:spLocks noGrp="1" noRot="1" noChangeAspect="1" noTextEdit="1"/>
          </p:cNvSpPr>
          <p:nvPr>
            <p:ph type="sldImg"/>
          </p:nvPr>
        </p:nvSpPr>
        <p:spPr>
          <a:ln/>
        </p:spPr>
      </p:sp>
      <p:sp>
        <p:nvSpPr>
          <p:cNvPr id="8194" name="Rectangle 3"/>
          <p:cNvSpPr>
            <a:spLocks noGrp="1"/>
          </p:cNvSpPr>
          <p:nvPr>
            <p:ph type="body"/>
          </p:nvPr>
        </p:nvSpPr>
        <p:spPr>
          <a:ln/>
        </p:spPr>
        <p:txBody>
          <a:bodyPr wrap="square" lIns="91440" tIns="45720" rIns="91440" bIns="45720" anchor="t" anchorCtr="0"/>
          <a:p>
            <a:pPr lvl="0" eaLnBrk="1" hangingPunct="1"/>
            <a:endParaRPr lang="vi-VN" altLang="vi-VN" dirty="0">
              <a:latin typeface="Calibri" panose="020F0502020204030204" pitchFamily="34"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46081" name="Rectangle 2"/>
          <p:cNvSpPr>
            <a:spLocks noGrp="1" noRot="1" noChangeAspect="1" noTextEdit="1"/>
          </p:cNvSpPr>
          <p:nvPr>
            <p:ph type="sldImg"/>
          </p:nvPr>
        </p:nvSpPr>
        <p:spPr>
          <a:ln/>
        </p:spPr>
      </p:sp>
      <p:sp>
        <p:nvSpPr>
          <p:cNvPr id="46082" name="Rectangle 3"/>
          <p:cNvSpPr>
            <a:spLocks noGrp="1"/>
          </p:cNvSpPr>
          <p:nvPr>
            <p:ph type="body"/>
          </p:nvPr>
        </p:nvSpPr>
        <p:spPr>
          <a:ln/>
        </p:spPr>
        <p:txBody>
          <a:bodyPr wrap="square" lIns="91440" tIns="45720" rIns="91440" bIns="45720" anchor="t" anchorCtr="0"/>
          <a:p>
            <a:pPr lvl="0" eaLnBrk="1" hangingPunct="1"/>
            <a:endParaRPr lang="vi-VN" altLang="vi-VN" dirty="0">
              <a:latin typeface="Calibri" panose="020F0502020204030204" pitchFamily="34"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49153" name="Rectangle 2"/>
          <p:cNvSpPr>
            <a:spLocks noGrp="1" noRot="1" noChangeAspect="1" noTextEdit="1"/>
          </p:cNvSpPr>
          <p:nvPr>
            <p:ph type="sldImg"/>
          </p:nvPr>
        </p:nvSpPr>
        <p:spPr>
          <a:ln/>
        </p:spPr>
      </p:sp>
      <p:sp>
        <p:nvSpPr>
          <p:cNvPr id="49154" name="Rectangle 3"/>
          <p:cNvSpPr>
            <a:spLocks noGrp="1"/>
          </p:cNvSpPr>
          <p:nvPr>
            <p:ph type="body"/>
          </p:nvPr>
        </p:nvSpPr>
        <p:spPr>
          <a:ln/>
        </p:spPr>
        <p:txBody>
          <a:bodyPr wrap="square" lIns="91440" tIns="45720" rIns="91440" bIns="45720" anchor="t" anchorCtr="0"/>
          <a:p>
            <a:pPr lvl="0" eaLnBrk="1" hangingPunct="1"/>
            <a:endParaRPr lang="vi-VN" altLang="x-none" sz="1100"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51201" name="Slide Image Placeholder 1"/>
          <p:cNvSpPr>
            <a:spLocks noGrp="1" noRot="1" noChangeAspect="1" noTextEdit="1"/>
          </p:cNvSpPr>
          <p:nvPr>
            <p:ph type="sldImg"/>
          </p:nvPr>
        </p:nvSpPr>
        <p:spPr>
          <a:ln/>
        </p:spPr>
      </p:sp>
      <p:sp>
        <p:nvSpPr>
          <p:cNvPr id="51202" name="Notes Placeholder 2"/>
          <p:cNvSpPr>
            <a:spLocks noGrp="1"/>
          </p:cNvSpPr>
          <p:nvPr>
            <p:ph type="body"/>
          </p:nvPr>
        </p:nvSpPr>
        <p:spPr>
          <a:ln/>
        </p:spPr>
        <p:txBody>
          <a:bodyPr wrap="square" lIns="91440" tIns="45720" rIns="91440" bIns="45720" anchor="t" anchorCtr="0"/>
          <a:p>
            <a:pPr lvl="0"/>
            <a:r>
              <a:rPr lang="en-US" dirty="0"/>
              <a:t>Bổ sung theo đề cương học phần 11/08/2020</a:t>
            </a:r>
            <a:endParaRPr lang="en-US" dirty="0"/>
          </a:p>
        </p:txBody>
      </p:sp>
      <p:sp>
        <p:nvSpPr>
          <p:cNvPr id="51203" name="Slide Number Placeholder 3"/>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nchorCtr="0"/>
          <a:p>
            <a:pPr lvl="0" algn="r" eaLnBrk="1" hangingPunct="1"/>
            <a:fld id="{9A0DB2DC-4C9A-4742-B13C-FB6460FD3503}" type="slidenum">
              <a:rPr lang="en-US" altLang="en-US" sz="1200" dirty="0"/>
            </a:fld>
            <a:endParaRPr lang="en-US" altLang="en-US" sz="1200"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53249" name="Slide Image Placeholder 1"/>
          <p:cNvSpPr>
            <a:spLocks noGrp="1" noRot="1" noChangeAspect="1" noTextEdit="1"/>
          </p:cNvSpPr>
          <p:nvPr>
            <p:ph type="sldImg"/>
          </p:nvPr>
        </p:nvSpPr>
        <p:spPr>
          <a:ln/>
        </p:spPr>
      </p:sp>
      <p:sp>
        <p:nvSpPr>
          <p:cNvPr id="53250" name="Notes Placeholder 2"/>
          <p:cNvSpPr>
            <a:spLocks noGrp="1"/>
          </p:cNvSpPr>
          <p:nvPr>
            <p:ph type="body"/>
          </p:nvPr>
        </p:nvSpPr>
        <p:spPr>
          <a:ln/>
        </p:spPr>
        <p:txBody>
          <a:bodyPr wrap="square" lIns="91440" tIns="45720" rIns="91440" bIns="45720" anchor="t" anchorCtr="0"/>
          <a:p>
            <a:pPr lvl="0"/>
            <a:r>
              <a:rPr lang="en-US" dirty="0"/>
              <a:t>Bổ sung theo đề cương học phần 11/08/2020</a:t>
            </a:r>
            <a:endParaRPr lang="en-US" dirty="0"/>
          </a:p>
        </p:txBody>
      </p:sp>
      <p:sp>
        <p:nvSpPr>
          <p:cNvPr id="53251" name="Slide Number Placeholder 3"/>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nchorCtr="0"/>
          <a:p>
            <a:pPr lvl="0" algn="r" eaLnBrk="1" hangingPunct="1"/>
            <a:fld id="{9A0DB2DC-4C9A-4742-B13C-FB6460FD3503}" type="slidenum">
              <a:rPr lang="en-US" altLang="en-US" sz="1200" dirty="0"/>
            </a:fld>
            <a:endParaRPr lang="en-US" altLang="en-US" sz="1200"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55297" name="Slide Image Placeholder 1"/>
          <p:cNvSpPr>
            <a:spLocks noGrp="1" noRot="1" noChangeAspect="1" noTextEdit="1"/>
          </p:cNvSpPr>
          <p:nvPr>
            <p:ph type="sldImg"/>
          </p:nvPr>
        </p:nvSpPr>
        <p:spPr>
          <a:ln/>
        </p:spPr>
      </p:sp>
      <p:sp>
        <p:nvSpPr>
          <p:cNvPr id="55298" name="Notes Placeholder 2"/>
          <p:cNvSpPr>
            <a:spLocks noGrp="1"/>
          </p:cNvSpPr>
          <p:nvPr>
            <p:ph type="body"/>
          </p:nvPr>
        </p:nvSpPr>
        <p:spPr>
          <a:ln/>
        </p:spPr>
        <p:txBody>
          <a:bodyPr wrap="square" lIns="91440" tIns="45720" rIns="91440" bIns="45720" anchor="t" anchorCtr="0"/>
          <a:p>
            <a:pPr lvl="0" eaLnBrk="1" hangingPunct="1"/>
            <a:r>
              <a:rPr lang="vi-VN" altLang="x-none" dirty="0"/>
              <a:t>Hiệu lực theo đối tượng tác động của Văn bản quy phạm pháp luật là tính bắt buộc thi hành của văn bản quy phạm pháp luật đối với những chủ thể pháp luật nhất định</a:t>
            </a:r>
            <a:endParaRPr lang="en-US" dirty="0"/>
          </a:p>
          <a:p>
            <a:pPr lvl="0" eaLnBrk="1" hangingPunct="1"/>
            <a:r>
              <a:rPr lang="vi-VN" altLang="x-none" dirty="0"/>
              <a:t>Theo đối tượng tác động có thể chia các văn bản quy phạm pháp luật làm hai loại</a:t>
            </a:r>
            <a:r>
              <a:rPr lang="en-US" dirty="0"/>
              <a:t>:</a:t>
            </a:r>
            <a:endParaRPr lang="en-US" dirty="0"/>
          </a:p>
          <a:p>
            <a:pPr lvl="0"/>
            <a:r>
              <a:rPr lang="vi-VN" altLang="x-none" dirty="0"/>
              <a:t>1) Văn bản quy phạm pháp luật có hiệu lực đối với mọi chủ thể pháp luật. Ví dụ: Hiến pháp, bộ luật dân sự, Luật giao thông…</a:t>
            </a:r>
            <a:endParaRPr lang="vi-VN" altLang="x-none" dirty="0"/>
          </a:p>
          <a:p>
            <a:pPr lvl="0"/>
            <a:r>
              <a:rPr lang="vi-VN" altLang="x-none" dirty="0"/>
              <a:t>2) Văn bản quy phạm pháp luật chỉ có hiệu lực với một số chủ thể pháp luật nhất định. Ví dụ: Luật sữ quan quân đội nhân dân Việt Nam, Luật Tổ chức toàn án nhân dân…</a:t>
            </a:r>
            <a:endParaRPr lang="vi-VN" altLang="x-none" dirty="0"/>
          </a:p>
        </p:txBody>
      </p:sp>
      <p:sp>
        <p:nvSpPr>
          <p:cNvPr id="55299" name="Slide Number Placeholder 3"/>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nchorCtr="0"/>
          <a:p>
            <a:pPr lvl="0" algn="r" eaLnBrk="1" hangingPunct="1"/>
            <a:fld id="{9A0DB2DC-4C9A-4742-B13C-FB6460FD3503}" type="slidenum">
              <a:rPr lang="en-US" altLang="en-US" sz="1200" dirty="0"/>
            </a:fld>
            <a:endParaRPr lang="en-US" altLang="en-US" sz="1200"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57345" name="Slide Image Placeholder 1"/>
          <p:cNvSpPr>
            <a:spLocks noGrp="1" noRot="1" noChangeAspect="1" noTextEdit="1"/>
          </p:cNvSpPr>
          <p:nvPr>
            <p:ph type="sldImg"/>
          </p:nvPr>
        </p:nvSpPr>
        <p:spPr>
          <a:ln/>
        </p:spPr>
      </p:sp>
      <p:sp>
        <p:nvSpPr>
          <p:cNvPr id="57346" name="Notes Placeholder 2"/>
          <p:cNvSpPr>
            <a:spLocks noGrp="1"/>
          </p:cNvSpPr>
          <p:nvPr>
            <p:ph type="body"/>
          </p:nvPr>
        </p:nvSpPr>
        <p:spPr>
          <a:ln/>
        </p:spPr>
        <p:txBody>
          <a:bodyPr wrap="square" lIns="91440" tIns="45720" rIns="91440" bIns="45720" anchor="t" anchorCtr="0"/>
          <a:p>
            <a:pPr lvl="0"/>
            <a:endParaRPr lang="en-US" altLang="en-US" dirty="0"/>
          </a:p>
        </p:txBody>
      </p:sp>
      <p:sp>
        <p:nvSpPr>
          <p:cNvPr id="57347" name="Slide Number Placeholder 3"/>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nchorCtr="0"/>
          <a:p>
            <a:pPr lvl="0" algn="r" eaLnBrk="1" hangingPunct="1"/>
            <a:fld id="{9A0DB2DC-4C9A-4742-B13C-FB6460FD3503}" type="slidenum">
              <a:rPr lang="en-US" altLang="en-US" sz="1200" dirty="0"/>
            </a:fld>
            <a:endParaRPr lang="en-US" altLang="en-US" sz="1200"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59393" name="Rectangle 2"/>
          <p:cNvSpPr>
            <a:spLocks noGrp="1" noRot="1" noChangeAspect="1" noTextEdit="1"/>
          </p:cNvSpPr>
          <p:nvPr>
            <p:ph type="sldImg"/>
          </p:nvPr>
        </p:nvSpPr>
        <p:spPr>
          <a:ln/>
        </p:spPr>
      </p:sp>
      <p:sp>
        <p:nvSpPr>
          <p:cNvPr id="59394" name="Rectangle 3"/>
          <p:cNvSpPr>
            <a:spLocks noGrp="1"/>
          </p:cNvSpPr>
          <p:nvPr>
            <p:ph type="body"/>
          </p:nvPr>
        </p:nvSpPr>
        <p:spPr>
          <a:ln/>
        </p:spPr>
        <p:txBody>
          <a:bodyPr wrap="square" lIns="91440" tIns="45720" rIns="91440" bIns="45720" anchor="t" anchorCtr="0"/>
          <a:p>
            <a:pPr lvl="0" eaLnBrk="1" hangingPunct="1"/>
            <a:endParaRPr lang="vi-VN" altLang="vi-VN" dirty="0">
              <a:latin typeface="Calibri" panose="020F0502020204030204" pitchFamily="34"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61441" name="Rectangle 2"/>
          <p:cNvSpPr>
            <a:spLocks noGrp="1" noRot="1" noChangeAspect="1" noTextEdit="1"/>
          </p:cNvSpPr>
          <p:nvPr>
            <p:ph type="sldImg"/>
          </p:nvPr>
        </p:nvSpPr>
        <p:spPr>
          <a:ln/>
        </p:spPr>
      </p:sp>
      <p:sp>
        <p:nvSpPr>
          <p:cNvPr id="61442" name="Rectangle 3"/>
          <p:cNvSpPr>
            <a:spLocks noGrp="1"/>
          </p:cNvSpPr>
          <p:nvPr>
            <p:ph type="body"/>
          </p:nvPr>
        </p:nvSpPr>
        <p:spPr>
          <a:ln/>
        </p:spPr>
        <p:txBody>
          <a:bodyPr wrap="square" lIns="91440" tIns="45720" rIns="91440" bIns="45720" anchor="t" anchorCtr="0"/>
          <a:p>
            <a:pPr marL="228600" lvl="0" indent="-228600" eaLnBrk="1" hangingPunct="1">
              <a:buAutoNum type="arabicParenR"/>
            </a:pPr>
            <a:r>
              <a:rPr lang="en-US" altLang="vi-VN" dirty="0"/>
              <a:t>duoc quy dịnh trong gia dinh</a:t>
            </a:r>
            <a:endParaRPr lang="en-US" altLang="vi-VN" dirty="0"/>
          </a:p>
          <a:p>
            <a:pPr marL="228600" lvl="0" indent="-228600" eaLnBrk="1" hangingPunct="1">
              <a:buAutoNum type="arabicParenR"/>
            </a:pPr>
            <a:r>
              <a:rPr lang="en-US" altLang="vi-VN" dirty="0"/>
              <a:t>Lam phat sinh nhung hau qua phap ly</a:t>
            </a:r>
            <a:endParaRPr lang="en-US" altLang="vi-VN" dirty="0"/>
          </a:p>
          <a:p>
            <a:pPr marL="228600" lvl="0" indent="-228600" eaLnBrk="1" hangingPunct="1"/>
            <a:r>
              <a:rPr lang="en-US" altLang="vi-VN" dirty="0"/>
              <a:t>Su thua nhan hay khong thua nhan cac quyen nghia vu cua cac chu the phu thuoc vao viec ton tai hay khong ton tại su kien phap ly</a:t>
            </a:r>
            <a:endParaRPr lang="en-US" altLang="vi-VN" dirty="0"/>
          </a:p>
          <a:p>
            <a:pPr marL="228600" lvl="0" indent="-228600" eaLnBrk="1" hangingPunct="1"/>
            <a:r>
              <a:rPr lang="en-US" altLang="vi-VN" dirty="0"/>
              <a:t>VD: 1 nguoi chet lam cham dut cac quyen, nghia vụ cua ho  nhung lam phat sinh quyen thua ke </a:t>
            </a:r>
            <a:endParaRPr lang="en-US" altLang="vi-VN" dirty="0"/>
          </a:p>
          <a:p>
            <a:pPr marL="228600" lvl="0" indent="-228600" eaLnBrk="1" hangingPunct="1"/>
            <a:r>
              <a:rPr lang="en-US" altLang="vi-VN" dirty="0"/>
              <a:t>       Viec thuc hien HD mua ban lam cham dut quyen so huu tai san cua ngươi ban, phat sinh quyen so huu TS cua ngưoi mua</a:t>
            </a:r>
            <a:endParaRPr lang="en-US" altLang="vi-VN" dirty="0"/>
          </a:p>
          <a:p>
            <a:pPr marL="228600" lvl="0" indent="-228600" eaLnBrk="1" hangingPunct="1"/>
            <a:endParaRPr lang="en-US" altLang="vi-VN" dirty="0"/>
          </a:p>
          <a:p>
            <a:pPr marL="228600" lvl="0" indent="-228600" eaLnBrk="1" hangingPunct="1"/>
            <a:r>
              <a:rPr lang="vi-VN" altLang="vi-VN" dirty="0"/>
              <a:t>Đơn giản thôi hai người, một nam một nữ đang có quan hệ hôn nhân hợp pháp  (đây là một quan hệ pháp luật), hai người ra tòa ly hôn thì quyết định chấp thuận cho ly hôn của tòa là một sự kiện pháp lý làm thay đổi quan hệ pháp luật của họ (cụ thể là chấm dứt quan hệ hôn nhân) </a:t>
            </a:r>
            <a:br>
              <a:rPr lang="vi-VN" altLang="vi-VN" dirty="0"/>
            </a:br>
            <a:br>
              <a:rPr lang="vi-VN" altLang="vi-VN" dirty="0"/>
            </a:br>
            <a:r>
              <a:rPr lang="vi-VN" altLang="vi-VN" dirty="0"/>
              <a:t>Đối với tổ chức thì quan hệ lao động giữa một tổ chức kinh tế và người lao động là một quan hệ pháp luật việc tổ chức kinh tế bị tòa tuyên bố phá sản (sự kiện pháp lý) sẽ làm chấm dứt quan hệ lao động giữa họ. </a:t>
            </a:r>
            <a:br>
              <a:rPr lang="vi-VN" altLang="vi-VN" dirty="0"/>
            </a:br>
            <a:br>
              <a:rPr lang="vi-VN" altLang="vi-VN" dirty="0"/>
            </a:br>
            <a:r>
              <a:rPr lang="vi-VN" altLang="vi-VN" dirty="0"/>
              <a:t>Nói chung bạn phải hiểu rõ thế nào là quan hệ pháp luật (là quan hệ xã hội được pháp luật tham gia điều chỉnh) và sự kiện pháp lý (là sự kiện được pháp luật qui định làm phát sinh, thay đổi hoặc chấm dứt quan hệ pháp luật) thì việc tìm ví dụ không khó.</a:t>
            </a:r>
            <a:endParaRPr lang="vi-VN" altLang="vi-VN" dirty="0">
              <a:latin typeface="Calibri" panose="020F0502020204030204" pitchFamily="34"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63489" name="Rectangle 2"/>
          <p:cNvSpPr>
            <a:spLocks noGrp="1" noRot="1" noChangeAspect="1" noTextEdit="1"/>
          </p:cNvSpPr>
          <p:nvPr>
            <p:ph type="sldImg"/>
          </p:nvPr>
        </p:nvSpPr>
        <p:spPr>
          <a:ln/>
        </p:spPr>
      </p:sp>
      <p:sp>
        <p:nvSpPr>
          <p:cNvPr id="63490" name="Rectangle 3"/>
          <p:cNvSpPr>
            <a:spLocks noGrp="1"/>
          </p:cNvSpPr>
          <p:nvPr>
            <p:ph type="body"/>
          </p:nvPr>
        </p:nvSpPr>
        <p:spPr>
          <a:ln/>
        </p:spPr>
        <p:txBody>
          <a:bodyPr wrap="square" lIns="91440" tIns="45720" rIns="91440" bIns="45720" anchor="t" anchorCtr="0"/>
          <a:p>
            <a:pPr lvl="0" eaLnBrk="1" hangingPunct="1"/>
            <a:r>
              <a:rPr lang="vi-VN" altLang="vi-VN" dirty="0"/>
              <a:t> Hành vi pháp lý: là những hành vi của các chủ thể nhằm làm phát sinh hậu quả pháp lý. Đây là sự kiện pháp lý phổ biến nhất.</a:t>
            </a:r>
            <a:br>
              <a:rPr lang="vi-VN" altLang="vi-VN" dirty="0"/>
            </a:br>
            <a:r>
              <a:rPr lang="vi-VN" altLang="vi-VN" dirty="0"/>
              <a:t>VD: giao kết hợp đồng mua bán tài sản làm phát sinh quyền, nghĩa vụ của các bên mua bán.</a:t>
            </a:r>
            <a:br>
              <a:rPr lang="vi-VN" altLang="vi-VN" dirty="0"/>
            </a:br>
            <a:br>
              <a:rPr lang="vi-VN" altLang="vi-VN" dirty="0"/>
            </a:br>
            <a:r>
              <a:rPr lang="vi-VN" altLang="vi-VN" dirty="0"/>
              <a:t>+ Xử sự pháp lý: là những hành vi không nhằm làm phát sinh hậu quả pháp lý nhưng hậu quả pháp lý vẫn xảy ra do pháp luật quy định.</a:t>
            </a:r>
            <a:br>
              <a:rPr lang="vi-VN" altLang="vi-VN" dirty="0"/>
            </a:br>
            <a:r>
              <a:rPr lang="vi-VN" altLang="vi-VN" dirty="0"/>
              <a:t>VD: Nhặt được tiền</a:t>
            </a:r>
            <a:br>
              <a:rPr lang="vi-VN" altLang="vi-VN" dirty="0"/>
            </a:br>
            <a:r>
              <a:rPr lang="vi-VN" altLang="vi-VN" dirty="0"/>
              <a:t>Đào được tài sản có giá trị lớn sẽ được hưởng 50% giá trị nếu không phải là cổ vật.</a:t>
            </a:r>
            <a:br>
              <a:rPr lang="vi-VN" altLang="vi-VN" dirty="0"/>
            </a:br>
            <a:br>
              <a:rPr lang="vi-VN" altLang="vi-VN" dirty="0"/>
            </a:br>
            <a:r>
              <a:rPr lang="vi-VN" altLang="vi-VN" dirty="0"/>
              <a:t>+ Sự biến pháp lý: là những sự kiện xảy ra không phụ thuộc vào ý muốn của con người nói chung và những người tham gia vào quan hệ dân sự nói riêng.</a:t>
            </a:r>
            <a:br>
              <a:rPr lang="vi-VN" altLang="vi-VN" dirty="0"/>
            </a:br>
            <a:br>
              <a:rPr lang="vi-VN" altLang="vi-VN" dirty="0"/>
            </a:br>
            <a:r>
              <a:rPr lang="vi-VN" altLang="vi-VN" dirty="0"/>
              <a:t>VD: thiên tai, bão lụt ..(sự biến tuyệt đối)</a:t>
            </a:r>
            <a:br>
              <a:rPr lang="vi-VN" altLang="vi-VN" dirty="0"/>
            </a:br>
            <a:r>
              <a:rPr lang="vi-VN" altLang="vi-VN" dirty="0"/>
              <a:t>chiến tranh (sự biến tương đối)</a:t>
            </a:r>
            <a:br>
              <a:rPr lang="vi-VN" altLang="vi-VN" dirty="0"/>
            </a:br>
            <a:r>
              <a:rPr lang="vi-VN" altLang="vi-VN" dirty="0"/>
              <a:t>- 2 người ký kết hợp đồng mua bán hàng hóa, đã thỏa thuận thời gian giao hàng, tuy nhiên do bão lụt nên số hàng trên không được giao đúng hạn. </a:t>
            </a:r>
            <a:br>
              <a:rPr lang="vi-VN" altLang="vi-VN" dirty="0"/>
            </a:br>
            <a:br>
              <a:rPr lang="vi-VN" altLang="vi-VN" dirty="0"/>
            </a:br>
            <a:r>
              <a:rPr lang="vi-VN" altLang="vi-VN" dirty="0"/>
              <a:t>+ Thời hạn: là sự kiện pháp lý đặc biệt làm phát sinh, thay đổi, chấm dứt quan hệ pháp luật dân sự.</a:t>
            </a:r>
            <a:br>
              <a:rPr lang="vi-VN" altLang="vi-VN" dirty="0"/>
            </a:br>
            <a:br>
              <a:rPr lang="vi-VN" altLang="vi-VN" dirty="0"/>
            </a:br>
            <a:r>
              <a:rPr lang="vi-VN" altLang="vi-VN" dirty="0"/>
              <a:t>VD: thời hiệu hưởng quyền, miễn trừ nghĩa vụ, thời hiệu khởi kiện.</a:t>
            </a:r>
            <a:endParaRPr lang="vi-VN" altLang="vi-VN" dirty="0"/>
          </a:p>
          <a:p>
            <a:pPr lvl="0" eaLnBrk="1" hangingPunct="1"/>
            <a:endParaRPr lang="vi-VN" altLang="vi-VN" dirty="0"/>
          </a:p>
          <a:p>
            <a:pPr lvl="0" eaLnBrk="1" hangingPunct="1"/>
            <a:r>
              <a:rPr lang="vi-VN" altLang="vi-VN" i="1" u="sng" dirty="0">
                <a:solidFill>
                  <a:srgbClr val="C00000"/>
                </a:solidFill>
              </a:rPr>
              <a:t>Một sự kiện pháp lý có thể đồng thời làm chấm dứt, thay đổi và pháp sinh các quan hệ pháp luật</a:t>
            </a:r>
            <a:br>
              <a:rPr lang="vi-VN" altLang="vi-VN" dirty="0"/>
            </a:br>
            <a:r>
              <a:rPr lang="vi-VN" altLang="vi-VN" dirty="0"/>
              <a:t>Sự kiện pháp lý mà vừa làm phát sinh, thay đỗi, chấm dứt QHPL là sự kiện "ly hôn".</a:t>
            </a:r>
            <a:br>
              <a:rPr lang="vi-VN" altLang="vi-VN" dirty="0"/>
            </a:br>
            <a:br>
              <a:rPr lang="vi-VN" altLang="vi-VN" dirty="0"/>
            </a:br>
            <a:r>
              <a:rPr lang="vi-VN" altLang="vi-VN" dirty="0"/>
              <a:t>Khi ly hôn thì quan hệ hôn nhân sẻ chấm dứt, quan hệ tài sản của vợ chồng sẻ thay đỗi(từ tài sản chung hợp nhất thành tài sản riêng) và quan hệ cấp dưỡng sẻ phát sinh (giữa cha,mẹ con hoặc giữa vợ chồng tùy theo trường hợp)</a:t>
            </a:r>
            <a:br>
              <a:rPr lang="vi-VN" altLang="vi-VN" dirty="0"/>
            </a:br>
            <a:r>
              <a:rPr lang="vi-VN" altLang="vi-VN" dirty="0"/>
              <a:t>***</a:t>
            </a:r>
            <a:endParaRPr lang="vi-VN" altLang="vi-VN" dirty="0">
              <a:latin typeface="Calibri" panose="020F0502020204030204" pitchFamily="34"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68609" name="Rectangle 2"/>
          <p:cNvSpPr>
            <a:spLocks noGrp="1" noRot="1" noChangeAspect="1" noTextEdit="1"/>
          </p:cNvSpPr>
          <p:nvPr>
            <p:ph type="sldImg"/>
          </p:nvPr>
        </p:nvSpPr>
        <p:spPr>
          <a:ln/>
        </p:spPr>
      </p:sp>
      <p:sp>
        <p:nvSpPr>
          <p:cNvPr id="68610" name="Rectangle 3"/>
          <p:cNvSpPr>
            <a:spLocks noGrp="1"/>
          </p:cNvSpPr>
          <p:nvPr>
            <p:ph type="body"/>
          </p:nvPr>
        </p:nvSpPr>
        <p:spPr>
          <a:ln/>
        </p:spPr>
        <p:txBody>
          <a:bodyPr wrap="square" lIns="91440" tIns="45720" rIns="91440" bIns="45720" anchor="t" anchorCtr="0"/>
          <a:p>
            <a:pPr lvl="0" eaLnBrk="1" hangingPunct="1"/>
            <a:r>
              <a:rPr lang="vi-VN" altLang="vi-VN" dirty="0"/>
              <a:t> Hành vi pháp lý: là những hành vi của các chủ thể nhằm làm phát sinh hậu quả pháp lý. Đây là sự kiện pháp lý phổ biến nhất.</a:t>
            </a:r>
            <a:br>
              <a:rPr lang="vi-VN" altLang="vi-VN" dirty="0"/>
            </a:br>
            <a:r>
              <a:rPr lang="vi-VN" altLang="vi-VN" dirty="0"/>
              <a:t>VD: giao kết hợp đồng mua bán tài sản làm phát sinh quyền, nghĩa vụ của các bên mua bán.</a:t>
            </a:r>
            <a:br>
              <a:rPr lang="vi-VN" altLang="vi-VN" dirty="0"/>
            </a:br>
            <a:br>
              <a:rPr lang="vi-VN" altLang="vi-VN" dirty="0"/>
            </a:br>
            <a:r>
              <a:rPr lang="vi-VN" altLang="vi-VN" dirty="0"/>
              <a:t>+ Xử sự pháp lý: là những hành vi không nhằm làm phát sinh hậu quả pháp lý nhưng hậu quả pháp lý vẫn xảy ra do pháp luật quy định.</a:t>
            </a:r>
            <a:br>
              <a:rPr lang="vi-VN" altLang="vi-VN" dirty="0"/>
            </a:br>
            <a:r>
              <a:rPr lang="vi-VN" altLang="vi-VN" dirty="0"/>
              <a:t>VD: Nhặt được tiền</a:t>
            </a:r>
            <a:br>
              <a:rPr lang="vi-VN" altLang="vi-VN" dirty="0"/>
            </a:br>
            <a:r>
              <a:rPr lang="vi-VN" altLang="vi-VN" dirty="0"/>
              <a:t>Đào được tài sản có giá trị lớn sẽ được hưởng 50% giá trị nếu không phải là cổ vật.</a:t>
            </a:r>
            <a:br>
              <a:rPr lang="vi-VN" altLang="vi-VN" dirty="0"/>
            </a:br>
            <a:br>
              <a:rPr lang="vi-VN" altLang="vi-VN" dirty="0"/>
            </a:br>
            <a:r>
              <a:rPr lang="vi-VN" altLang="vi-VN" dirty="0"/>
              <a:t>+ Sự biến pháp lý: là những sự kiện xảy ra không phụ thuộc vào ý muốn của con người nói chung và những người tham gia vào quan hệ dân sự nói riêng.</a:t>
            </a:r>
            <a:br>
              <a:rPr lang="vi-VN" altLang="vi-VN" dirty="0"/>
            </a:br>
            <a:br>
              <a:rPr lang="vi-VN" altLang="vi-VN" dirty="0"/>
            </a:br>
            <a:r>
              <a:rPr lang="vi-VN" altLang="vi-VN" dirty="0"/>
              <a:t>VD: thiên tai, bão lụt ..(sự biến tuyệt đối)</a:t>
            </a:r>
            <a:br>
              <a:rPr lang="vi-VN" altLang="vi-VN" dirty="0"/>
            </a:br>
            <a:r>
              <a:rPr lang="vi-VN" altLang="vi-VN" dirty="0"/>
              <a:t>chiến tranh (sự biến tương đối)</a:t>
            </a:r>
            <a:br>
              <a:rPr lang="vi-VN" altLang="vi-VN" dirty="0"/>
            </a:br>
            <a:r>
              <a:rPr lang="vi-VN" altLang="vi-VN" dirty="0"/>
              <a:t>- 2 người ký kết hợp đồng mua bán hàng hóa, đã thỏa thuận thời gian giao hàng, tuy nhiên do bão lụt nên số hàng trên không được giao đúng hạn. </a:t>
            </a:r>
            <a:br>
              <a:rPr lang="vi-VN" altLang="vi-VN" dirty="0"/>
            </a:br>
            <a:br>
              <a:rPr lang="vi-VN" altLang="vi-VN" dirty="0"/>
            </a:br>
            <a:r>
              <a:rPr lang="vi-VN" altLang="vi-VN" dirty="0"/>
              <a:t>+ Thời hạn: là sự kiện pháp lý đặc biệt làm phát sinh, thay đổi, chấm dứt quan hệ pháp luật dân sự.</a:t>
            </a:r>
            <a:br>
              <a:rPr lang="vi-VN" altLang="vi-VN" dirty="0"/>
            </a:br>
            <a:br>
              <a:rPr lang="vi-VN" altLang="vi-VN" dirty="0"/>
            </a:br>
            <a:r>
              <a:rPr lang="vi-VN" altLang="vi-VN" dirty="0"/>
              <a:t>VD: thời hiệu hưởng quyền, miễn trừ nghĩa vụ, thời hiệu khởi kiện.</a:t>
            </a:r>
            <a:endParaRPr lang="vi-VN" altLang="vi-VN" dirty="0"/>
          </a:p>
          <a:p>
            <a:pPr lvl="0" eaLnBrk="1" hangingPunct="1"/>
            <a:endParaRPr lang="vi-VN" altLang="vi-VN" dirty="0"/>
          </a:p>
          <a:p>
            <a:pPr lvl="0" eaLnBrk="1" hangingPunct="1"/>
            <a:r>
              <a:rPr lang="vi-VN" altLang="vi-VN" i="1" u="sng" dirty="0">
                <a:solidFill>
                  <a:srgbClr val="C00000"/>
                </a:solidFill>
              </a:rPr>
              <a:t>Một sự kiện pháp lý có thể đồng thời làm chấm dứt, thay đổi và pháp sinh các quan hệ pháp luật</a:t>
            </a:r>
            <a:br>
              <a:rPr lang="vi-VN" altLang="vi-VN" dirty="0"/>
            </a:br>
            <a:r>
              <a:rPr lang="vi-VN" altLang="vi-VN" dirty="0"/>
              <a:t>Sự kiện pháp lý mà vừa làm phát sinh, thay đỗi, chấm dứt QHPL là sự kiện "ly hôn".</a:t>
            </a:r>
            <a:br>
              <a:rPr lang="vi-VN" altLang="vi-VN" dirty="0"/>
            </a:br>
            <a:br>
              <a:rPr lang="vi-VN" altLang="vi-VN" dirty="0"/>
            </a:br>
            <a:r>
              <a:rPr lang="vi-VN" altLang="vi-VN" dirty="0"/>
              <a:t>Khi ly hôn thì quan hệ hôn nhân sẻ chấm dứt, quan hệ tài sản của vợ chồng sẻ thay đỗi(từ tài sản chung hợp nhất thành tài sản riêng) và quan hệ cấp dưỡng sẻ phát sinh (giữa cha,mẹ con hoặc giữa vợ chồng tùy theo trường hợp)</a:t>
            </a:r>
            <a:br>
              <a:rPr lang="vi-VN" altLang="vi-VN" dirty="0"/>
            </a:br>
            <a:r>
              <a:rPr lang="vi-VN" altLang="vi-VN" dirty="0"/>
              <a:t>***</a:t>
            </a:r>
            <a:endParaRPr lang="vi-VN" altLang="vi-VN" dirty="0">
              <a:latin typeface="Calibri" panose="020F0502020204030204" pitchFamily="34"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0241" name="Rectangle 2"/>
          <p:cNvSpPr>
            <a:spLocks noGrp="1" noRot="1" noChangeAspect="1" noTextEdit="1"/>
          </p:cNvSpPr>
          <p:nvPr>
            <p:ph type="sldImg"/>
          </p:nvPr>
        </p:nvSpPr>
        <p:spPr>
          <a:ln/>
        </p:spPr>
      </p:sp>
      <p:sp>
        <p:nvSpPr>
          <p:cNvPr id="10242" name="Rectangle 3"/>
          <p:cNvSpPr>
            <a:spLocks noGrp="1"/>
          </p:cNvSpPr>
          <p:nvPr>
            <p:ph type="body"/>
          </p:nvPr>
        </p:nvSpPr>
        <p:spPr>
          <a:ln/>
        </p:spPr>
        <p:txBody>
          <a:bodyPr wrap="square" lIns="91440" tIns="45720" rIns="91440" bIns="45720" anchor="t" anchorCtr="0"/>
          <a:p>
            <a:pPr lvl="0" eaLnBrk="1" hangingPunct="1"/>
            <a:endParaRPr lang="vi-VN" altLang="vi-VN" dirty="0">
              <a:latin typeface="Calibri" panose="020F0502020204030204" pitchFamily="34"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72705" name="Rectangle 2"/>
          <p:cNvSpPr>
            <a:spLocks noGrp="1" noRot="1" noChangeAspect="1" noTextEdit="1"/>
          </p:cNvSpPr>
          <p:nvPr>
            <p:ph type="sldImg"/>
          </p:nvPr>
        </p:nvSpPr>
        <p:spPr>
          <a:ln/>
        </p:spPr>
      </p:sp>
      <p:sp>
        <p:nvSpPr>
          <p:cNvPr id="72706" name="Rectangle 3"/>
          <p:cNvSpPr>
            <a:spLocks noGrp="1"/>
          </p:cNvSpPr>
          <p:nvPr>
            <p:ph type="body"/>
          </p:nvPr>
        </p:nvSpPr>
        <p:spPr>
          <a:ln/>
        </p:spPr>
        <p:txBody>
          <a:bodyPr wrap="square" lIns="91440" tIns="45720" rIns="91440" bIns="45720" anchor="t" anchorCtr="0"/>
          <a:p>
            <a:pPr lvl="0" eaLnBrk="1" hangingPunct="1"/>
            <a:endParaRPr lang="vi-VN" altLang="vi-VN" dirty="0">
              <a:latin typeface="Calibri" panose="020F0502020204030204" pitchFamily="34"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74753" name="Slide Image Placeholder 1"/>
          <p:cNvSpPr>
            <a:spLocks noGrp="1" noRot="1" noChangeAspect="1" noTextEdit="1"/>
          </p:cNvSpPr>
          <p:nvPr>
            <p:ph type="sldImg"/>
          </p:nvPr>
        </p:nvSpPr>
        <p:spPr>
          <a:ln/>
        </p:spPr>
      </p:sp>
      <p:sp>
        <p:nvSpPr>
          <p:cNvPr id="74754" name="Notes Placeholder 2"/>
          <p:cNvSpPr>
            <a:spLocks noGrp="1"/>
          </p:cNvSpPr>
          <p:nvPr>
            <p:ph type="body"/>
          </p:nvPr>
        </p:nvSpPr>
        <p:spPr>
          <a:ln/>
        </p:spPr>
        <p:txBody>
          <a:bodyPr wrap="square" lIns="91440" tIns="45720" rIns="91440" bIns="45720" anchor="t" anchorCtr="0"/>
          <a:p>
            <a:pPr lvl="0"/>
            <a:r>
              <a:rPr lang="en-US" dirty="0"/>
              <a:t>Bổ sung theo đề cương học phần 11/08/2020</a:t>
            </a:r>
            <a:endParaRPr lang="en-US" dirty="0"/>
          </a:p>
        </p:txBody>
      </p:sp>
      <p:sp>
        <p:nvSpPr>
          <p:cNvPr id="74755" name="Slide Number Placeholder 3"/>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nchorCtr="0"/>
          <a:p>
            <a:pPr lvl="0" algn="r" eaLnBrk="1" hangingPunct="1"/>
            <a:fld id="{9A0DB2DC-4C9A-4742-B13C-FB6460FD3503}" type="slidenum">
              <a:rPr lang="en-US" altLang="en-US" sz="1200" dirty="0"/>
            </a:fld>
            <a:endParaRPr lang="en-US" altLang="en-US" sz="1200"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76801" name="Rectangle 2"/>
          <p:cNvSpPr>
            <a:spLocks noGrp="1" noRot="1" noChangeAspect="1" noTextEdit="1"/>
          </p:cNvSpPr>
          <p:nvPr>
            <p:ph type="sldImg"/>
          </p:nvPr>
        </p:nvSpPr>
        <p:spPr>
          <a:ln/>
        </p:spPr>
      </p:sp>
      <p:sp>
        <p:nvSpPr>
          <p:cNvPr id="76802" name="Rectangle 3"/>
          <p:cNvSpPr>
            <a:spLocks noGrp="1"/>
          </p:cNvSpPr>
          <p:nvPr>
            <p:ph type="body"/>
          </p:nvPr>
        </p:nvSpPr>
        <p:spPr>
          <a:ln/>
        </p:spPr>
        <p:txBody>
          <a:bodyPr wrap="square" lIns="91440" tIns="45720" rIns="91440" bIns="45720" anchor="t" anchorCtr="0"/>
          <a:p>
            <a:pPr lvl="0" eaLnBrk="1" hangingPunct="1"/>
            <a:endParaRPr lang="vi-VN" altLang="vi-VN" dirty="0">
              <a:latin typeface="Calibri" panose="020F0502020204030204" pitchFamily="34"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78849" name="Rectangle 2"/>
          <p:cNvSpPr>
            <a:spLocks noGrp="1" noRot="1" noChangeAspect="1" noTextEdit="1"/>
          </p:cNvSpPr>
          <p:nvPr>
            <p:ph type="sldImg"/>
          </p:nvPr>
        </p:nvSpPr>
        <p:spPr>
          <a:ln/>
        </p:spPr>
      </p:sp>
      <p:sp>
        <p:nvSpPr>
          <p:cNvPr id="78850" name="Rectangle 3"/>
          <p:cNvSpPr>
            <a:spLocks noGrp="1"/>
          </p:cNvSpPr>
          <p:nvPr>
            <p:ph type="body"/>
          </p:nvPr>
        </p:nvSpPr>
        <p:spPr>
          <a:ln/>
        </p:spPr>
        <p:txBody>
          <a:bodyPr wrap="square" lIns="91440" tIns="45720" rIns="91440" bIns="45720" anchor="t" anchorCtr="0"/>
          <a:p>
            <a:pPr lvl="0" eaLnBrk="1" hangingPunct="1"/>
            <a:endParaRPr lang="vi-VN" altLang="vi-VN" dirty="0">
              <a:latin typeface="Calibri" panose="020F0502020204030204" pitchFamily="34"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80897" name="Rectangle 2"/>
          <p:cNvSpPr>
            <a:spLocks noGrp="1" noRot="1" noChangeAspect="1" noTextEdit="1"/>
          </p:cNvSpPr>
          <p:nvPr>
            <p:ph type="sldImg"/>
          </p:nvPr>
        </p:nvSpPr>
        <p:spPr>
          <a:ln/>
        </p:spPr>
      </p:sp>
      <p:sp>
        <p:nvSpPr>
          <p:cNvPr id="80898" name="Rectangle 3"/>
          <p:cNvSpPr>
            <a:spLocks noGrp="1"/>
          </p:cNvSpPr>
          <p:nvPr>
            <p:ph type="body"/>
          </p:nvPr>
        </p:nvSpPr>
        <p:spPr>
          <a:ln/>
        </p:spPr>
        <p:txBody>
          <a:bodyPr wrap="square" lIns="91440" tIns="45720" rIns="91440" bIns="45720" anchor="t" anchorCtr="0"/>
          <a:p>
            <a:pPr lvl="0" eaLnBrk="1" hangingPunct="1"/>
            <a:endParaRPr lang="vi-VN" altLang="vi-VN" dirty="0">
              <a:latin typeface="Calibri" panose="020F0502020204030204" pitchFamily="34" charset="0"/>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82945" name="Rectangle 2"/>
          <p:cNvSpPr>
            <a:spLocks noGrp="1" noRot="1" noChangeAspect="1" noTextEdit="1"/>
          </p:cNvSpPr>
          <p:nvPr>
            <p:ph type="sldImg"/>
          </p:nvPr>
        </p:nvSpPr>
        <p:spPr>
          <a:ln/>
        </p:spPr>
      </p:sp>
      <p:sp>
        <p:nvSpPr>
          <p:cNvPr id="82946" name="Rectangle 3"/>
          <p:cNvSpPr>
            <a:spLocks noGrp="1"/>
          </p:cNvSpPr>
          <p:nvPr>
            <p:ph type="body"/>
          </p:nvPr>
        </p:nvSpPr>
        <p:spPr>
          <a:ln/>
        </p:spPr>
        <p:txBody>
          <a:bodyPr wrap="square" lIns="91440" tIns="45720" rIns="91440" bIns="45720" anchor="t" anchorCtr="0"/>
          <a:p>
            <a:pPr lvl="0" eaLnBrk="1" hangingPunct="1"/>
            <a:r>
              <a:rPr lang="en-US" altLang="vi-VN" dirty="0"/>
              <a:t>NLPL: xuat hien khi sinh ra, cham dut khi chet. Quyen bau cu(18t), ket hon(18t, 20t)</a:t>
            </a:r>
            <a:endParaRPr lang="en-US" altLang="vi-VN" dirty="0"/>
          </a:p>
          <a:p>
            <a:pPr lvl="0" eaLnBrk="1" hangingPunct="1"/>
            <a:r>
              <a:rPr lang="en-US" altLang="vi-VN" dirty="0"/>
              <a:t>NLHV: đọ tuoi: 1-6t, 6-18t: NLHV một phần, 18t</a:t>
            </a:r>
            <a:endParaRPr lang="en-US" altLang="vi-VN" dirty="0"/>
          </a:p>
          <a:p>
            <a:pPr lvl="0" eaLnBrk="1" hangingPunct="1"/>
            <a:r>
              <a:rPr lang="en-US" altLang="vi-VN" dirty="0"/>
              <a:t>LHS: 16t, LLĐ: 15t</a:t>
            </a:r>
            <a:endParaRPr lang="en-US" altLang="vi-VN" dirty="0"/>
          </a:p>
          <a:p>
            <a:pPr lvl="0" eaLnBrk="1" hangingPunct="1"/>
            <a:endParaRPr lang="vi-VN" altLang="vi-VN" dirty="0">
              <a:latin typeface="Calibri" panose="020F0502020204030204" pitchFamily="34" charset="0"/>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84993" name="Rectangle 2"/>
          <p:cNvSpPr>
            <a:spLocks noGrp="1" noRot="1" noChangeAspect="1" noTextEdit="1"/>
          </p:cNvSpPr>
          <p:nvPr>
            <p:ph type="sldImg"/>
          </p:nvPr>
        </p:nvSpPr>
        <p:spPr>
          <a:ln/>
        </p:spPr>
      </p:sp>
      <p:sp>
        <p:nvSpPr>
          <p:cNvPr id="84994" name="Rectangle 3"/>
          <p:cNvSpPr>
            <a:spLocks noGrp="1"/>
          </p:cNvSpPr>
          <p:nvPr>
            <p:ph type="body"/>
          </p:nvPr>
        </p:nvSpPr>
        <p:spPr>
          <a:ln/>
        </p:spPr>
        <p:txBody>
          <a:bodyPr wrap="square" lIns="91440" tIns="45720" rIns="91440" bIns="45720" anchor="t" anchorCtr="0"/>
          <a:p>
            <a:pPr lvl="0" eaLnBrk="1" hangingPunct="1"/>
            <a:endParaRPr lang="vi-VN" altLang="vi-VN" dirty="0">
              <a:latin typeface="Calibri" panose="020F0502020204030204" pitchFamily="34" charset="0"/>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87041" name="Rectangle 2"/>
          <p:cNvSpPr>
            <a:spLocks noGrp="1" noRot="1" noChangeAspect="1" noTextEdit="1"/>
          </p:cNvSpPr>
          <p:nvPr>
            <p:ph type="sldImg"/>
          </p:nvPr>
        </p:nvSpPr>
        <p:spPr>
          <a:ln/>
        </p:spPr>
      </p:sp>
      <p:sp>
        <p:nvSpPr>
          <p:cNvPr id="87042" name="Rectangle 3"/>
          <p:cNvSpPr>
            <a:spLocks noGrp="1"/>
          </p:cNvSpPr>
          <p:nvPr>
            <p:ph type="body"/>
          </p:nvPr>
        </p:nvSpPr>
        <p:spPr>
          <a:ln/>
        </p:spPr>
        <p:txBody>
          <a:bodyPr wrap="square" lIns="91440" tIns="45720" rIns="91440" bIns="45720" anchor="t" anchorCtr="0"/>
          <a:p>
            <a:pPr lvl="0" eaLnBrk="1" hangingPunct="1"/>
            <a:endParaRPr lang="vi-VN" altLang="vi-VN" dirty="0">
              <a:latin typeface="Calibri" panose="020F0502020204030204" pitchFamily="34" charset="0"/>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89089" name="Rectangle 2"/>
          <p:cNvSpPr>
            <a:spLocks noGrp="1" noRot="1" noChangeAspect="1" noTextEdit="1"/>
          </p:cNvSpPr>
          <p:nvPr>
            <p:ph type="sldImg"/>
          </p:nvPr>
        </p:nvSpPr>
        <p:spPr>
          <a:ln/>
        </p:spPr>
      </p:sp>
      <p:sp>
        <p:nvSpPr>
          <p:cNvPr id="108547" name="Rectangle 3"/>
          <p:cNvSpPr>
            <a:spLocks noGrp="1" noChangeArrowheads="1"/>
          </p:cNvSpPr>
          <p:nvPr>
            <p:ph type="body" idx="1"/>
          </p:nvPr>
        </p:nvSpPr>
        <p:spPr>
          <a:ln/>
        </p:spPr>
        <p:txBody>
          <a:bodyPr wrap="square" lIns="91440" tIns="45720" rIns="91440" bIns="45720" numCol="1" anchor="t" anchorCtr="0" compatLnSpc="1"/>
          <a:lstStyle/>
          <a:p>
            <a:pPr marL="0" marR="0" lvl="0" indent="0" algn="l" defTabSz="914400" rtl="0" eaLnBrk="1" fontAlgn="base" latinLnBrk="0" hangingPunct="1">
              <a:lnSpc>
                <a:spcPct val="100000"/>
              </a:lnSpc>
              <a:spcBef>
                <a:spcPct val="30000"/>
              </a:spcBef>
              <a:spcAft>
                <a:spcPct val="0"/>
              </a:spcAft>
              <a:buClrTx/>
              <a:buSzTx/>
              <a:buFontTx/>
              <a:buNone/>
              <a:defRPr/>
            </a:pPr>
            <a:r>
              <a:rPr kumimoji="0" lang="en-US" sz="1200" b="0" i="0" u="none" strike="noStrike" kern="1200" cap="none" spc="0" normalizeH="0" baseline="0" noProof="0" dirty="0" err="1">
                <a:ln>
                  <a:noFill/>
                </a:ln>
                <a:solidFill>
                  <a:schemeClr val="tx1"/>
                </a:solidFill>
                <a:effectLst/>
                <a:uLnTx/>
                <a:uFillTx/>
                <a:latin typeface="Arial" panose="020B0604020202020204" pitchFamily="34" charset="0"/>
                <a:ea typeface="+mn-ea"/>
                <a:cs typeface="Arial" panose="020B0604020202020204" pitchFamily="34" charset="0"/>
              </a:rPr>
              <a:t>Khach</a:t>
            </a:r>
            <a:r>
              <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 </a:t>
            </a:r>
            <a:r>
              <a:rPr kumimoji="0" lang="en-US" sz="1200" b="0" i="0" u="none" strike="noStrike" kern="1200" cap="none" spc="0" normalizeH="0" baseline="0" noProof="0" dirty="0" err="1">
                <a:ln>
                  <a:noFill/>
                </a:ln>
                <a:solidFill>
                  <a:schemeClr val="tx1"/>
                </a:solidFill>
                <a:effectLst/>
                <a:uLnTx/>
                <a:uFillTx/>
                <a:latin typeface="Arial" panose="020B0604020202020204" pitchFamily="34" charset="0"/>
                <a:ea typeface="+mn-ea"/>
                <a:cs typeface="Arial" panose="020B0604020202020204" pitchFamily="34" charset="0"/>
              </a:rPr>
              <a:t>th</a:t>
            </a:r>
            <a:r>
              <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 # </a:t>
            </a:r>
            <a:r>
              <a:rPr kumimoji="0" lang="en-US" sz="1200" b="0" i="0" u="none" strike="noStrike" kern="1200" cap="none" spc="0" normalizeH="0" baseline="0" noProof="0" dirty="0" err="1">
                <a:ln>
                  <a:noFill/>
                </a:ln>
                <a:solidFill>
                  <a:schemeClr val="tx1"/>
                </a:solidFill>
                <a:effectLst/>
                <a:uLnTx/>
                <a:uFillTx/>
                <a:latin typeface="Arial" panose="020B0604020202020204" pitchFamily="34" charset="0"/>
                <a:ea typeface="+mn-ea"/>
                <a:cs typeface="Arial" panose="020B0604020202020204" pitchFamily="34" charset="0"/>
              </a:rPr>
              <a:t>doi</a:t>
            </a:r>
            <a:r>
              <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 </a:t>
            </a:r>
            <a:r>
              <a:rPr kumimoji="0" lang="en-US" sz="1200" b="0" i="0" u="none" strike="noStrike" kern="1200" cap="none" spc="0" normalizeH="0" baseline="0" noProof="0" dirty="0" err="1">
                <a:ln>
                  <a:noFill/>
                </a:ln>
                <a:solidFill>
                  <a:schemeClr val="tx1"/>
                </a:solidFill>
                <a:effectLst/>
                <a:uLnTx/>
                <a:uFillTx/>
                <a:latin typeface="Arial" panose="020B0604020202020204" pitchFamily="34" charset="0"/>
                <a:ea typeface="+mn-ea"/>
                <a:cs typeface="Arial" panose="020B0604020202020204" pitchFamily="34" charset="0"/>
              </a:rPr>
              <a:t>tuong</a:t>
            </a:r>
            <a:r>
              <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 </a:t>
            </a:r>
            <a:r>
              <a:rPr kumimoji="0" lang="en-US" sz="1200" b="0" i="0" u="none" strike="noStrike" kern="1200" cap="none" spc="0" normalizeH="0" baseline="0" noProof="0" dirty="0" err="1">
                <a:ln>
                  <a:noFill/>
                </a:ln>
                <a:solidFill>
                  <a:schemeClr val="tx1"/>
                </a:solidFill>
                <a:effectLst/>
                <a:uLnTx/>
                <a:uFillTx/>
                <a:latin typeface="Arial" panose="020B0604020202020204" pitchFamily="34" charset="0"/>
                <a:ea typeface="+mn-ea"/>
                <a:cs typeface="Arial" panose="020B0604020202020204" pitchFamily="34" charset="0"/>
              </a:rPr>
              <a:t>tac</a:t>
            </a:r>
            <a:r>
              <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 dong (</a:t>
            </a:r>
            <a:r>
              <a:rPr kumimoji="0" lang="en-US" sz="1200" b="0" i="0" u="none" strike="noStrike" kern="1200" cap="none" spc="0" normalizeH="0" baseline="0" noProof="0" dirty="0" err="1">
                <a:ln>
                  <a:noFill/>
                </a:ln>
                <a:solidFill>
                  <a:schemeClr val="tx1"/>
                </a:solidFill>
                <a:effectLst/>
                <a:uLnTx/>
                <a:uFillTx/>
                <a:latin typeface="Arial" panose="020B0604020202020204" pitchFamily="34" charset="0"/>
                <a:ea typeface="+mn-ea"/>
                <a:cs typeface="Arial" panose="020B0604020202020204" pitchFamily="34" charset="0"/>
              </a:rPr>
              <a:t>tien#quyen</a:t>
            </a:r>
            <a:r>
              <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 </a:t>
            </a:r>
            <a:r>
              <a:rPr kumimoji="0" lang="en-US" sz="1200" b="0" i="0" u="none" strike="noStrike" kern="1200" cap="none" spc="0" normalizeH="0" baseline="0" noProof="0" dirty="0" err="1">
                <a:ln>
                  <a:noFill/>
                </a:ln>
                <a:solidFill>
                  <a:schemeClr val="tx1"/>
                </a:solidFill>
                <a:effectLst/>
                <a:uLnTx/>
                <a:uFillTx/>
                <a:latin typeface="Arial" panose="020B0604020202020204" pitchFamily="34" charset="0"/>
                <a:ea typeface="+mn-ea"/>
                <a:cs typeface="Arial" panose="020B0604020202020204" pitchFamily="34" charset="0"/>
              </a:rPr>
              <a:t>su</a:t>
            </a:r>
            <a:r>
              <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 dung </a:t>
            </a:r>
            <a:r>
              <a:rPr kumimoji="0" lang="en-US" sz="1200" b="0" i="0" u="none" strike="noStrike" kern="1200" cap="none" spc="0" normalizeH="0" baseline="0" noProof="0" dirty="0" err="1">
                <a:ln>
                  <a:noFill/>
                </a:ln>
                <a:solidFill>
                  <a:schemeClr val="tx1"/>
                </a:solidFill>
                <a:effectLst/>
                <a:uLnTx/>
                <a:uFillTx/>
                <a:latin typeface="Arial" panose="020B0604020202020204" pitchFamily="34" charset="0"/>
                <a:ea typeface="+mn-ea"/>
                <a:cs typeface="Arial" panose="020B0604020202020204" pitchFamily="34" charset="0"/>
              </a:rPr>
              <a:t>tien</a:t>
            </a:r>
            <a:r>
              <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a:t>
            </a:r>
            <a:endPar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p>
            <a:pPr marL="228600" marR="0" lvl="0" indent="-228600" algn="l" defTabSz="914400" rtl="0" eaLnBrk="1" fontAlgn="base" latinLnBrk="0" hangingPunct="1">
              <a:lnSpc>
                <a:spcPct val="100000"/>
              </a:lnSpc>
              <a:spcBef>
                <a:spcPct val="30000"/>
              </a:spcBef>
              <a:spcAft>
                <a:spcPct val="0"/>
              </a:spcAft>
              <a:buClrTx/>
              <a:buSzTx/>
              <a:buFontTx/>
              <a:buAutoNum type="arabicParenR"/>
              <a:defRPr/>
            </a:pPr>
            <a:r>
              <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A la </a:t>
            </a:r>
            <a:r>
              <a:rPr kumimoji="0" lang="en-US" sz="1200" b="0" i="0" u="none" strike="noStrike" kern="1200" cap="none" spc="0" normalizeH="0" baseline="0" noProof="0" dirty="0" err="1">
                <a:ln>
                  <a:noFill/>
                </a:ln>
                <a:solidFill>
                  <a:schemeClr val="tx1"/>
                </a:solidFill>
                <a:effectLst/>
                <a:uLnTx/>
                <a:uFillTx/>
                <a:latin typeface="Arial" panose="020B0604020202020204" pitchFamily="34" charset="0"/>
                <a:ea typeface="+mn-ea"/>
                <a:cs typeface="Arial" panose="020B0604020202020204" pitchFamily="34" charset="0"/>
              </a:rPr>
              <a:t>chu</a:t>
            </a:r>
            <a:r>
              <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 so </a:t>
            </a:r>
            <a:r>
              <a:rPr kumimoji="0" lang="en-US" sz="1200" b="0" i="0" u="none" strike="noStrike" kern="1200" cap="none" spc="0" normalizeH="0" baseline="0" noProof="0" dirty="0" err="1">
                <a:ln>
                  <a:noFill/>
                </a:ln>
                <a:solidFill>
                  <a:schemeClr val="tx1"/>
                </a:solidFill>
                <a:effectLst/>
                <a:uLnTx/>
                <a:uFillTx/>
                <a:latin typeface="Arial" panose="020B0604020202020204" pitchFamily="34" charset="0"/>
                <a:ea typeface="+mn-ea"/>
                <a:cs typeface="Arial" panose="020B0604020202020204" pitchFamily="34" charset="0"/>
              </a:rPr>
              <a:t>huu</a:t>
            </a:r>
            <a:r>
              <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 mot </a:t>
            </a:r>
            <a:r>
              <a:rPr kumimoji="0" lang="en-US" sz="1200" b="0" i="0" u="none" strike="noStrike" kern="1200" cap="none" spc="0" normalizeH="0" baseline="0" noProof="0" dirty="0" err="1">
                <a:ln>
                  <a:noFill/>
                </a:ln>
                <a:solidFill>
                  <a:schemeClr val="tx1"/>
                </a:solidFill>
                <a:effectLst/>
                <a:uLnTx/>
                <a:uFillTx/>
                <a:latin typeface="Arial" panose="020B0604020202020204" pitchFamily="34" charset="0"/>
                <a:ea typeface="+mn-ea"/>
                <a:cs typeface="Arial" panose="020B0604020202020204" pitchFamily="34" charset="0"/>
              </a:rPr>
              <a:t>xe</a:t>
            </a:r>
            <a:r>
              <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 may</a:t>
            </a:r>
            <a:endPar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p>
            <a:pPr marL="228600" marR="0" lvl="0" indent="-228600" algn="l" defTabSz="914400" rtl="0" eaLnBrk="1" fontAlgn="base" latinLnBrk="0" hangingPunct="1">
              <a:lnSpc>
                <a:spcPct val="100000"/>
              </a:lnSpc>
              <a:spcBef>
                <a:spcPct val="30000"/>
              </a:spcBef>
              <a:spcAft>
                <a:spcPct val="0"/>
              </a:spcAft>
              <a:buClrTx/>
              <a:buSzTx/>
              <a:buFontTx/>
              <a:buAutoNum type="arabicParenR"/>
              <a:defRPr/>
            </a:pPr>
            <a:r>
              <a:rPr kumimoji="0" lang="en-US" sz="1200" b="0" i="0" u="none" strike="noStrike" kern="1200" cap="none" spc="0" normalizeH="0" baseline="0" noProof="0" dirty="0" err="1">
                <a:ln>
                  <a:noFill/>
                </a:ln>
                <a:solidFill>
                  <a:schemeClr val="tx1"/>
                </a:solidFill>
                <a:effectLst/>
                <a:uLnTx/>
                <a:uFillTx/>
                <a:latin typeface="Arial" panose="020B0604020202020204" pitchFamily="34" charset="0"/>
                <a:ea typeface="+mn-ea"/>
                <a:cs typeface="Arial" panose="020B0604020202020204" pitchFamily="34" charset="0"/>
              </a:rPr>
              <a:t>Quan</a:t>
            </a:r>
            <a:r>
              <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 he </a:t>
            </a:r>
            <a:r>
              <a:rPr kumimoji="0" lang="en-US" sz="1200" b="0" i="0" u="none" strike="noStrike" kern="1200" cap="none" spc="0" normalizeH="0" baseline="0" noProof="0" dirty="0" err="1">
                <a:ln>
                  <a:noFill/>
                </a:ln>
                <a:solidFill>
                  <a:schemeClr val="tx1"/>
                </a:solidFill>
                <a:effectLst/>
                <a:uLnTx/>
                <a:uFillTx/>
                <a:latin typeface="Arial" panose="020B0604020202020204" pitchFamily="34" charset="0"/>
                <a:ea typeface="+mn-ea"/>
                <a:cs typeface="Arial" panose="020B0604020202020204" pitchFamily="34" charset="0"/>
              </a:rPr>
              <a:t>hd</a:t>
            </a:r>
            <a:r>
              <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 </a:t>
            </a:r>
            <a:r>
              <a:rPr kumimoji="0" lang="en-US" sz="1200" b="0" i="0" u="none" strike="noStrike" kern="1200" cap="none" spc="0" normalizeH="0" baseline="0" noProof="0" dirty="0" err="1">
                <a:ln>
                  <a:noFill/>
                </a:ln>
                <a:solidFill>
                  <a:schemeClr val="tx1"/>
                </a:solidFill>
                <a:effectLst/>
                <a:uLnTx/>
                <a:uFillTx/>
                <a:latin typeface="Arial" panose="020B0604020202020204" pitchFamily="34" charset="0"/>
                <a:ea typeface="+mn-ea"/>
                <a:cs typeface="Arial" panose="020B0604020202020204" pitchFamily="34" charset="0"/>
              </a:rPr>
              <a:t>hanh</a:t>
            </a:r>
            <a:r>
              <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 vi</a:t>
            </a:r>
            <a:endPar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p>
            <a:pPr marL="228600" marR="0" lvl="0" indent="-228600" algn="l" defTabSz="914400" rtl="0" eaLnBrk="1" fontAlgn="base" latinLnBrk="0" hangingPunct="1">
              <a:lnSpc>
                <a:spcPct val="100000"/>
              </a:lnSpc>
              <a:spcBef>
                <a:spcPct val="30000"/>
              </a:spcBef>
              <a:spcAft>
                <a:spcPct val="0"/>
              </a:spcAft>
              <a:buClrTx/>
              <a:buSzTx/>
              <a:buFontTx/>
              <a:buAutoNum type="arabicParenR"/>
              <a:defRPr/>
            </a:pPr>
            <a:endParaRPr kumimoji="0" lang="vi-VN" sz="1200" b="0" i="0" u="none" strike="noStrike" kern="1200" cap="none" spc="0" normalizeH="0" baseline="0" noProof="0" dirty="0">
              <a:ln>
                <a:noFill/>
              </a:ln>
              <a:solidFill>
                <a:schemeClr val="tx1"/>
              </a:solidFill>
              <a:effectLst/>
              <a:uLnTx/>
              <a:uFillTx/>
              <a:latin typeface="Calibri" panose="020F0502020204030204" pitchFamily="34" charset="0"/>
              <a:ea typeface="+mn-ea"/>
              <a:cs typeface="Arial" panose="020B0604020202020204" pitchFamily="34" charset="0"/>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91137" name="Rectangle 2"/>
          <p:cNvSpPr>
            <a:spLocks noGrp="1" noRot="1" noChangeAspect="1" noTextEdit="1"/>
          </p:cNvSpPr>
          <p:nvPr>
            <p:ph type="sldImg"/>
          </p:nvPr>
        </p:nvSpPr>
        <p:spPr>
          <a:ln/>
        </p:spPr>
      </p:sp>
      <p:sp>
        <p:nvSpPr>
          <p:cNvPr id="91138" name="Rectangle 3"/>
          <p:cNvSpPr>
            <a:spLocks noGrp="1"/>
          </p:cNvSpPr>
          <p:nvPr>
            <p:ph type="body"/>
          </p:nvPr>
        </p:nvSpPr>
        <p:spPr>
          <a:ln/>
        </p:spPr>
        <p:txBody>
          <a:bodyPr wrap="square" lIns="91440" tIns="45720" rIns="91440" bIns="45720" anchor="t" anchorCtr="0"/>
          <a:p>
            <a:pPr lvl="0" eaLnBrk="1" hangingPunct="1"/>
            <a:endParaRPr lang="vi-VN" altLang="vi-VN" dirty="0">
              <a:latin typeface="Calibri" panose="020F0502020204030204" pitchFamily="34"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2289" name="Rectangle 2"/>
          <p:cNvSpPr>
            <a:spLocks noGrp="1" noRot="1" noChangeAspect="1" noTextEdit="1"/>
          </p:cNvSpPr>
          <p:nvPr>
            <p:ph type="sldImg"/>
          </p:nvPr>
        </p:nvSpPr>
        <p:spPr>
          <a:ln/>
        </p:spPr>
      </p:sp>
      <p:sp>
        <p:nvSpPr>
          <p:cNvPr id="12290" name="Rectangle 3"/>
          <p:cNvSpPr>
            <a:spLocks noGrp="1"/>
          </p:cNvSpPr>
          <p:nvPr>
            <p:ph type="body"/>
          </p:nvPr>
        </p:nvSpPr>
        <p:spPr>
          <a:ln/>
        </p:spPr>
        <p:txBody>
          <a:bodyPr wrap="square" lIns="91440" tIns="45720" rIns="91440" bIns="45720" anchor="t" anchorCtr="0"/>
          <a:p>
            <a:pPr lvl="0" eaLnBrk="1" hangingPunct="1"/>
            <a:endParaRPr lang="vi-VN" altLang="vi-VN" dirty="0">
              <a:latin typeface="Calibri" panose="020F0502020204030204" pitchFamily="34" charset="0"/>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93185" name="Rectangle 2"/>
          <p:cNvSpPr>
            <a:spLocks noGrp="1" noRot="1" noChangeAspect="1" noTextEdit="1"/>
          </p:cNvSpPr>
          <p:nvPr>
            <p:ph type="sldImg"/>
          </p:nvPr>
        </p:nvSpPr>
        <p:spPr>
          <a:ln/>
        </p:spPr>
      </p:sp>
      <p:sp>
        <p:nvSpPr>
          <p:cNvPr id="93186" name="Rectangle 3"/>
          <p:cNvSpPr>
            <a:spLocks noGrp="1"/>
          </p:cNvSpPr>
          <p:nvPr>
            <p:ph type="body"/>
          </p:nvPr>
        </p:nvSpPr>
        <p:spPr>
          <a:ln/>
        </p:spPr>
        <p:txBody>
          <a:bodyPr wrap="square" lIns="91440" tIns="45720" rIns="91440" bIns="45720" anchor="t" anchorCtr="0"/>
          <a:p>
            <a:pPr marL="228600" lvl="0" indent="-228600" eaLnBrk="1" hangingPunct="1">
              <a:buAutoNum type="arabicParenR"/>
            </a:pPr>
            <a:r>
              <a:rPr lang="en-US" altLang="vi-VN" dirty="0"/>
              <a:t>Bang haNH VI CUA MINH Quyen so huu, VIET DI CHUC</a:t>
            </a:r>
            <a:endParaRPr lang="en-US" altLang="vi-VN" dirty="0"/>
          </a:p>
          <a:p>
            <a:pPr marL="228600" lvl="0" indent="-228600" eaLnBrk="1" hangingPunct="1">
              <a:buAutoNum type="arabicParenR"/>
            </a:pPr>
            <a:r>
              <a:rPr lang="en-US" altLang="vi-VN" dirty="0"/>
              <a:t>Yeu cau chu the khac thuc hien: yeu cau moi chu the khong xam pham toi quyen so huu. Yeu cau tra tien, giao tai san</a:t>
            </a:r>
            <a:endParaRPr lang="en-US" altLang="vi-VN" dirty="0"/>
          </a:p>
          <a:p>
            <a:pPr marL="228600" lvl="0" indent="-228600" eaLnBrk="1" hangingPunct="1">
              <a:buAutoNum type="arabicParenR"/>
            </a:pPr>
            <a:r>
              <a:rPr lang="en-US" altLang="vi-VN" dirty="0"/>
              <a:t>Co hanh vi vi pham quyen thi Yeu cau TA buoc nguoi vi pham cong nhan quyen (cong nhan tac gia 1 ca khuc), buoc thuc hien nghia vucham dut hanh vi xam pham, boi thuong thiet hai</a:t>
            </a:r>
            <a:endParaRPr lang="en-US" altLang="vi-VN" dirty="0"/>
          </a:p>
          <a:p>
            <a:pPr marL="228600" lvl="0" indent="-228600" eaLnBrk="1" hangingPunct="1"/>
            <a:r>
              <a:rPr lang="en-US" altLang="vi-VN" dirty="0"/>
              <a:t> nguoi xam pham quyen so huu phai tra lai tai san, cham dut hanh vi xam pham, boi thuong thiet hai</a:t>
            </a:r>
            <a:endParaRPr lang="vi-VN" altLang="vi-VN" dirty="0">
              <a:latin typeface="Calibri" panose="020F0502020204030204" pitchFamily="34" charset="0"/>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95233" name="Rectangle 2"/>
          <p:cNvSpPr>
            <a:spLocks noGrp="1" noRot="1" noChangeAspect="1" noTextEdit="1"/>
          </p:cNvSpPr>
          <p:nvPr>
            <p:ph type="sldImg"/>
          </p:nvPr>
        </p:nvSpPr>
        <p:spPr>
          <a:ln/>
        </p:spPr>
      </p:sp>
      <p:sp>
        <p:nvSpPr>
          <p:cNvPr id="107523" name="Rectangle 3"/>
          <p:cNvSpPr>
            <a:spLocks noGrp="1" noChangeArrowheads="1"/>
          </p:cNvSpPr>
          <p:nvPr>
            <p:ph type="body" idx="1"/>
          </p:nvPr>
        </p:nvSpPr>
        <p:spPr>
          <a:ln/>
        </p:spPr>
        <p:txBody>
          <a:bodyPr wrap="square" lIns="91440" tIns="45720" rIns="91440" bIns="45720" numCol="1" anchor="t" anchorCtr="0" compatLnSpc="1"/>
          <a:lstStyle/>
          <a:p>
            <a:pPr marL="0" marR="0" lvl="0" indent="0" algn="l" defTabSz="914400" rtl="0" eaLnBrk="1" fontAlgn="base" latinLnBrk="0" hangingPunct="1">
              <a:lnSpc>
                <a:spcPct val="100000"/>
              </a:lnSpc>
              <a:spcBef>
                <a:spcPct val="30000"/>
              </a:spcBef>
              <a:spcAft>
                <a:spcPct val="0"/>
              </a:spcAft>
              <a:buClrTx/>
              <a:buSzTx/>
              <a:buFontTx/>
              <a:buNone/>
              <a:defRPr/>
            </a:pPr>
            <a:r>
              <a:rPr kumimoji="0" lang="en-US" sz="1200" b="0" i="0" u="none" strike="noStrike" kern="1200" cap="none" spc="0" normalizeH="0" baseline="0" noProof="0" dirty="0" err="1">
                <a:ln>
                  <a:noFill/>
                </a:ln>
                <a:solidFill>
                  <a:schemeClr val="tx1"/>
                </a:solidFill>
                <a:effectLst/>
                <a:uLnTx/>
                <a:uFillTx/>
                <a:latin typeface="Arial" panose="020B0604020202020204" pitchFamily="34" charset="0"/>
                <a:ea typeface="+mn-ea"/>
                <a:cs typeface="Arial" panose="020B0604020202020204" pitchFamily="34" charset="0"/>
              </a:rPr>
              <a:t>Cach</a:t>
            </a:r>
            <a:r>
              <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 the </a:t>
            </a:r>
            <a:r>
              <a:rPr kumimoji="0" lang="en-US" sz="1200" b="0" i="0" u="none" strike="noStrike" kern="1200" cap="none" spc="0" normalizeH="0" baseline="0" noProof="0" dirty="0" err="1">
                <a:ln>
                  <a:noFill/>
                </a:ln>
                <a:solidFill>
                  <a:schemeClr val="tx1"/>
                </a:solidFill>
                <a:effectLst/>
                <a:uLnTx/>
                <a:uFillTx/>
                <a:latin typeface="Arial" panose="020B0604020202020204" pitchFamily="34" charset="0"/>
                <a:ea typeface="+mn-ea"/>
                <a:cs typeface="Arial" panose="020B0604020202020204" pitchFamily="34" charset="0"/>
              </a:rPr>
              <a:t>hien</a:t>
            </a:r>
            <a:r>
              <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 </a:t>
            </a:r>
            <a:r>
              <a:rPr kumimoji="0" lang="en-US" sz="1200" b="0" i="0" u="none" strike="noStrike" kern="1200" cap="none" spc="0" normalizeH="0" baseline="0" noProof="0" dirty="0" err="1">
                <a:ln>
                  <a:noFill/>
                </a:ln>
                <a:solidFill>
                  <a:schemeClr val="tx1"/>
                </a:solidFill>
                <a:effectLst/>
                <a:uLnTx/>
                <a:uFillTx/>
                <a:latin typeface="Arial" panose="020B0604020202020204" pitchFamily="34" charset="0"/>
                <a:ea typeface="+mn-ea"/>
                <a:cs typeface="Arial" panose="020B0604020202020204" pitchFamily="34" charset="0"/>
              </a:rPr>
              <a:t>nghia</a:t>
            </a:r>
            <a:r>
              <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 vu DS:</a:t>
            </a:r>
            <a:endPar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p>
            <a:pPr marL="228600" marR="0" lvl="0" indent="-228600" algn="l" defTabSz="914400" rtl="0" eaLnBrk="1" fontAlgn="base" latinLnBrk="0" hangingPunct="1">
              <a:lnSpc>
                <a:spcPct val="100000"/>
              </a:lnSpc>
              <a:spcBef>
                <a:spcPct val="30000"/>
              </a:spcBef>
              <a:spcAft>
                <a:spcPct val="0"/>
              </a:spcAft>
              <a:buClrTx/>
              <a:buSzTx/>
              <a:buFontTx/>
              <a:buAutoNum type="arabicParenR"/>
              <a:defRPr/>
            </a:pPr>
            <a:r>
              <a:rPr kumimoji="0" lang="en-US" sz="1200" b="0" i="0" u="none" strike="noStrike" kern="1200" cap="none" spc="0" normalizeH="0" baseline="0" noProof="0" dirty="0" err="1">
                <a:ln>
                  <a:noFill/>
                </a:ln>
                <a:solidFill>
                  <a:schemeClr val="tx1"/>
                </a:solidFill>
                <a:effectLst/>
                <a:uLnTx/>
                <a:uFillTx/>
                <a:latin typeface="Arial" panose="020B0604020202020204" pitchFamily="34" charset="0"/>
                <a:ea typeface="+mn-ea"/>
                <a:cs typeface="Arial" panose="020B0604020202020204" pitchFamily="34" charset="0"/>
              </a:rPr>
              <a:t>Phai</a:t>
            </a:r>
            <a:r>
              <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 </a:t>
            </a:r>
            <a:r>
              <a:rPr kumimoji="0" lang="en-US" sz="1200" b="0" i="0" u="none" strike="noStrike" kern="1200" cap="none" spc="0" normalizeH="0" baseline="0" noProof="0" dirty="0" err="1">
                <a:ln>
                  <a:noFill/>
                </a:ln>
                <a:solidFill>
                  <a:schemeClr val="tx1"/>
                </a:solidFill>
                <a:effectLst/>
                <a:uLnTx/>
                <a:uFillTx/>
                <a:latin typeface="Arial" panose="020B0604020202020204" pitchFamily="34" charset="0"/>
                <a:ea typeface="+mn-ea"/>
                <a:cs typeface="Arial" panose="020B0604020202020204" pitchFamily="34" charset="0"/>
              </a:rPr>
              <a:t>thuc</a:t>
            </a:r>
            <a:r>
              <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 </a:t>
            </a:r>
            <a:r>
              <a:rPr kumimoji="0" lang="en-US" sz="1200" b="0" i="0" u="none" strike="noStrike" kern="1200" cap="none" spc="0" normalizeH="0" baseline="0" noProof="0" dirty="0" err="1">
                <a:ln>
                  <a:noFill/>
                </a:ln>
                <a:solidFill>
                  <a:schemeClr val="tx1"/>
                </a:solidFill>
                <a:effectLst/>
                <a:uLnTx/>
                <a:uFillTx/>
                <a:latin typeface="Arial" panose="020B0604020202020204" pitchFamily="34" charset="0"/>
                <a:ea typeface="+mn-ea"/>
                <a:cs typeface="Arial" panose="020B0604020202020204" pitchFamily="34" charset="0"/>
              </a:rPr>
              <a:t>hien</a:t>
            </a:r>
            <a:r>
              <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 </a:t>
            </a:r>
            <a:r>
              <a:rPr kumimoji="0" lang="en-US" sz="1200" b="0" i="0" u="none" strike="noStrike" kern="1200" cap="none" spc="0" normalizeH="0" baseline="0" noProof="0" dirty="0" err="1">
                <a:ln>
                  <a:noFill/>
                </a:ln>
                <a:solidFill>
                  <a:schemeClr val="tx1"/>
                </a:solidFill>
                <a:effectLst/>
                <a:uLnTx/>
                <a:uFillTx/>
                <a:latin typeface="Arial" panose="020B0604020202020204" pitchFamily="34" charset="0"/>
                <a:ea typeface="+mn-ea"/>
                <a:cs typeface="Arial" panose="020B0604020202020204" pitchFamily="34" charset="0"/>
              </a:rPr>
              <a:t>hanh</a:t>
            </a:r>
            <a:r>
              <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 vi (</a:t>
            </a:r>
            <a:r>
              <a:rPr kumimoji="0" lang="en-US" sz="1200" b="0" i="0" u="none" strike="noStrike" kern="1200" cap="none" spc="0" normalizeH="0" baseline="0" noProof="0" dirty="0" err="1">
                <a:ln>
                  <a:noFill/>
                </a:ln>
                <a:solidFill>
                  <a:schemeClr val="tx1"/>
                </a:solidFill>
                <a:effectLst/>
                <a:uLnTx/>
                <a:uFillTx/>
                <a:latin typeface="Arial" panose="020B0604020202020204" pitchFamily="34" charset="0"/>
                <a:ea typeface="+mn-ea"/>
                <a:cs typeface="Arial" panose="020B0604020202020204" pitchFamily="34" charset="0"/>
              </a:rPr>
              <a:t>nguoi</a:t>
            </a:r>
            <a:r>
              <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 </a:t>
            </a:r>
            <a:r>
              <a:rPr kumimoji="0" lang="en-US" sz="1200" b="0" i="0" u="none" strike="noStrike" kern="1200" cap="none" spc="0" normalizeH="0" baseline="0" noProof="0" dirty="0" err="1">
                <a:ln>
                  <a:noFill/>
                </a:ln>
                <a:solidFill>
                  <a:schemeClr val="tx1"/>
                </a:solidFill>
                <a:effectLst/>
                <a:uLnTx/>
                <a:uFillTx/>
                <a:latin typeface="Arial" panose="020B0604020202020204" pitchFamily="34" charset="0"/>
                <a:ea typeface="+mn-ea"/>
                <a:cs typeface="Arial" panose="020B0604020202020204" pitchFamily="34" charset="0"/>
              </a:rPr>
              <a:t>vay</a:t>
            </a:r>
            <a:r>
              <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 </a:t>
            </a:r>
            <a:r>
              <a:rPr kumimoji="0" lang="en-US" sz="1200" b="0" i="0" u="none" strike="noStrike" kern="1200" cap="none" spc="0" normalizeH="0" baseline="0" noProof="0" dirty="0" err="1">
                <a:ln>
                  <a:noFill/>
                </a:ln>
                <a:solidFill>
                  <a:schemeClr val="tx1"/>
                </a:solidFill>
                <a:effectLst/>
                <a:uLnTx/>
                <a:uFillTx/>
                <a:latin typeface="Arial" panose="020B0604020202020204" pitchFamily="34" charset="0"/>
                <a:ea typeface="+mn-ea"/>
                <a:cs typeface="Arial" panose="020B0604020202020204" pitchFamily="34" charset="0"/>
              </a:rPr>
              <a:t>tra</a:t>
            </a:r>
            <a:r>
              <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 </a:t>
            </a:r>
            <a:r>
              <a:rPr kumimoji="0" lang="en-US" sz="1200" b="0" i="0" u="none" strike="noStrike" kern="1200" cap="none" spc="0" normalizeH="0" baseline="0" noProof="0" dirty="0" err="1">
                <a:ln>
                  <a:noFill/>
                </a:ln>
                <a:solidFill>
                  <a:schemeClr val="tx1"/>
                </a:solidFill>
                <a:effectLst/>
                <a:uLnTx/>
                <a:uFillTx/>
                <a:latin typeface="Arial" panose="020B0604020202020204" pitchFamily="34" charset="0"/>
                <a:ea typeface="+mn-ea"/>
                <a:cs typeface="Arial" panose="020B0604020202020204" pitchFamily="34" charset="0"/>
              </a:rPr>
              <a:t>tien</a:t>
            </a:r>
            <a:r>
              <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 </a:t>
            </a:r>
            <a:r>
              <a:rPr kumimoji="0" lang="en-US" sz="1200" b="0" i="0" u="none" strike="noStrike" kern="1200" cap="none" spc="0" normalizeH="0" baseline="0" noProof="0" dirty="0" err="1">
                <a:ln>
                  <a:noFill/>
                </a:ln>
                <a:solidFill>
                  <a:schemeClr val="tx1"/>
                </a:solidFill>
                <a:effectLst/>
                <a:uLnTx/>
                <a:uFillTx/>
                <a:latin typeface="Arial" panose="020B0604020202020204" pitchFamily="34" charset="0"/>
                <a:ea typeface="+mn-ea"/>
                <a:cs typeface="Arial" panose="020B0604020202020204" pitchFamily="34" charset="0"/>
              </a:rPr>
              <a:t>ben</a:t>
            </a:r>
            <a:r>
              <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 </a:t>
            </a:r>
            <a:r>
              <a:rPr kumimoji="0" lang="en-US" sz="1200" b="0" i="0" u="none" strike="noStrike" kern="1200" cap="none" spc="0" normalizeH="0" baseline="0" noProof="0" dirty="0" err="1">
                <a:ln>
                  <a:noFill/>
                </a:ln>
                <a:solidFill>
                  <a:schemeClr val="tx1"/>
                </a:solidFill>
                <a:effectLst/>
                <a:uLnTx/>
                <a:uFillTx/>
                <a:latin typeface="Arial" panose="020B0604020202020204" pitchFamily="34" charset="0"/>
                <a:ea typeface="+mn-ea"/>
                <a:cs typeface="Arial" panose="020B0604020202020204" pitchFamily="34" charset="0"/>
              </a:rPr>
              <a:t>thue</a:t>
            </a:r>
            <a:r>
              <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 </a:t>
            </a:r>
            <a:r>
              <a:rPr kumimoji="0" lang="en-US" sz="1200" b="0" i="0" u="none" strike="noStrike" kern="1200" cap="none" spc="0" normalizeH="0" baseline="0" noProof="0" dirty="0" err="1">
                <a:ln>
                  <a:noFill/>
                </a:ln>
                <a:solidFill>
                  <a:schemeClr val="tx1"/>
                </a:solidFill>
                <a:effectLst/>
                <a:uLnTx/>
                <a:uFillTx/>
                <a:latin typeface="Arial" panose="020B0604020202020204" pitchFamily="34" charset="0"/>
                <a:ea typeface="+mn-ea"/>
                <a:cs typeface="Arial" panose="020B0604020202020204" pitchFamily="34" charset="0"/>
              </a:rPr>
              <a:t>tra</a:t>
            </a:r>
            <a:r>
              <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 </a:t>
            </a:r>
            <a:r>
              <a:rPr kumimoji="0" lang="en-US" sz="1200" b="0" i="0" u="none" strike="noStrike" kern="1200" cap="none" spc="0" normalizeH="0" baseline="0" noProof="0" dirty="0" err="1">
                <a:ln>
                  <a:noFill/>
                </a:ln>
                <a:solidFill>
                  <a:schemeClr val="tx1"/>
                </a:solidFill>
                <a:effectLst/>
                <a:uLnTx/>
                <a:uFillTx/>
                <a:latin typeface="Arial" panose="020B0604020202020204" pitchFamily="34" charset="0"/>
                <a:ea typeface="+mn-ea"/>
                <a:cs typeface="Arial" panose="020B0604020202020204" pitchFamily="34" charset="0"/>
              </a:rPr>
              <a:t>tien</a:t>
            </a:r>
            <a:r>
              <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 </a:t>
            </a:r>
            <a:r>
              <a:rPr kumimoji="0" lang="en-US" sz="1200" b="0" i="0" u="none" strike="noStrike" kern="1200" cap="none" spc="0" normalizeH="0" baseline="0" noProof="0" dirty="0" err="1">
                <a:ln>
                  <a:noFill/>
                </a:ln>
                <a:solidFill>
                  <a:schemeClr val="tx1"/>
                </a:solidFill>
                <a:effectLst/>
                <a:uLnTx/>
                <a:uFillTx/>
                <a:latin typeface="Arial" panose="020B0604020202020204" pitchFamily="34" charset="0"/>
                <a:ea typeface="+mn-ea"/>
                <a:cs typeface="Arial" panose="020B0604020202020204" pitchFamily="34" charset="0"/>
              </a:rPr>
              <a:t>thue</a:t>
            </a:r>
            <a:endPar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p>
            <a:pPr marL="228600" marR="0" lvl="0" indent="-228600" algn="l" defTabSz="914400" rtl="0" eaLnBrk="1" fontAlgn="base" latinLnBrk="0" hangingPunct="1">
              <a:lnSpc>
                <a:spcPct val="100000"/>
              </a:lnSpc>
              <a:spcBef>
                <a:spcPct val="30000"/>
              </a:spcBef>
              <a:spcAft>
                <a:spcPct val="0"/>
              </a:spcAft>
              <a:buClrTx/>
              <a:buSzTx/>
              <a:buFontTx/>
              <a:buAutoNum type="arabicParenR"/>
              <a:defRPr/>
            </a:pPr>
            <a:r>
              <a:rPr kumimoji="0" lang="en-US" sz="1200" b="0" i="0" u="none" strike="noStrike" kern="1200" cap="none" spc="0" normalizeH="0" baseline="0" noProof="0" dirty="0" err="1">
                <a:ln>
                  <a:noFill/>
                </a:ln>
                <a:solidFill>
                  <a:schemeClr val="tx1"/>
                </a:solidFill>
                <a:effectLst/>
                <a:uLnTx/>
                <a:uFillTx/>
                <a:latin typeface="Arial" panose="020B0604020202020204" pitchFamily="34" charset="0"/>
                <a:ea typeface="+mn-ea"/>
                <a:cs typeface="Arial" panose="020B0604020202020204" pitchFamily="34" charset="0"/>
              </a:rPr>
              <a:t>Khong</a:t>
            </a:r>
            <a:r>
              <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 </a:t>
            </a:r>
            <a:r>
              <a:rPr kumimoji="0" lang="en-US" sz="1200" b="0" i="0" u="none" strike="noStrike" kern="1200" cap="none" spc="0" normalizeH="0" baseline="0" noProof="0" dirty="0" err="1">
                <a:ln>
                  <a:noFill/>
                </a:ln>
                <a:solidFill>
                  <a:schemeClr val="tx1"/>
                </a:solidFill>
                <a:effectLst/>
                <a:uLnTx/>
                <a:uFillTx/>
                <a:latin typeface="Arial" panose="020B0604020202020204" pitchFamily="34" charset="0"/>
                <a:ea typeface="+mn-ea"/>
                <a:cs typeface="Arial" panose="020B0604020202020204" pitchFamily="34" charset="0"/>
              </a:rPr>
              <a:t>hành</a:t>
            </a:r>
            <a:r>
              <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 dong (</a:t>
            </a:r>
            <a:r>
              <a:rPr kumimoji="0" lang="en-US" sz="1200" b="0" i="0" u="none" strike="noStrike" kern="1200" cap="none" spc="0" normalizeH="0" baseline="0" noProof="0" dirty="0" err="1">
                <a:ln>
                  <a:noFill/>
                </a:ln>
                <a:solidFill>
                  <a:schemeClr val="tx1"/>
                </a:solidFill>
                <a:effectLst/>
                <a:uLnTx/>
                <a:uFillTx/>
                <a:latin typeface="Arial" panose="020B0604020202020204" pitchFamily="34" charset="0"/>
                <a:ea typeface="+mn-ea"/>
                <a:cs typeface="Arial" panose="020B0604020202020204" pitchFamily="34" charset="0"/>
              </a:rPr>
              <a:t>nguoi</a:t>
            </a:r>
            <a:r>
              <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 </a:t>
            </a:r>
            <a:r>
              <a:rPr kumimoji="0" lang="en-US" sz="1200" b="0" i="0" u="none" strike="noStrike" kern="1200" cap="none" spc="0" normalizeH="0" baseline="0" noProof="0" dirty="0" err="1">
                <a:ln>
                  <a:noFill/>
                </a:ln>
                <a:solidFill>
                  <a:schemeClr val="tx1"/>
                </a:solidFill>
                <a:effectLst/>
                <a:uLnTx/>
                <a:uFillTx/>
                <a:latin typeface="Arial" panose="020B0604020202020204" pitchFamily="34" charset="0"/>
                <a:ea typeface="+mn-ea"/>
                <a:cs typeface="Arial" panose="020B0604020202020204" pitchFamily="34" charset="0"/>
              </a:rPr>
              <a:t>thue</a:t>
            </a:r>
            <a:r>
              <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 </a:t>
            </a:r>
            <a:r>
              <a:rPr kumimoji="0" lang="en-US" sz="1200" b="0" i="0" u="none" strike="noStrike" kern="1200" cap="none" spc="0" normalizeH="0" baseline="0" noProof="0" dirty="0" err="1">
                <a:ln>
                  <a:noFill/>
                </a:ln>
                <a:solidFill>
                  <a:schemeClr val="tx1"/>
                </a:solidFill>
                <a:effectLst/>
                <a:uLnTx/>
                <a:uFillTx/>
                <a:latin typeface="Arial" panose="020B0604020202020204" pitchFamily="34" charset="0"/>
                <a:ea typeface="+mn-ea"/>
                <a:cs typeface="Arial" panose="020B0604020202020204" pitchFamily="34" charset="0"/>
              </a:rPr>
              <a:t>nha</a:t>
            </a:r>
            <a:r>
              <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 </a:t>
            </a:r>
            <a:r>
              <a:rPr kumimoji="0" lang="en-US" sz="1200" b="0" i="0" u="none" strike="noStrike" kern="1200" cap="none" spc="0" normalizeH="0" baseline="0" noProof="0" dirty="0" err="1">
                <a:ln>
                  <a:noFill/>
                </a:ln>
                <a:solidFill>
                  <a:schemeClr val="tx1"/>
                </a:solidFill>
                <a:effectLst/>
                <a:uLnTx/>
                <a:uFillTx/>
                <a:latin typeface="Arial" panose="020B0604020202020204" pitchFamily="34" charset="0"/>
                <a:ea typeface="+mn-ea"/>
                <a:cs typeface="Arial" panose="020B0604020202020204" pitchFamily="34" charset="0"/>
              </a:rPr>
              <a:t>khong</a:t>
            </a:r>
            <a:r>
              <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 </a:t>
            </a:r>
            <a:r>
              <a:rPr kumimoji="0" lang="en-US" sz="1200" b="0" i="0" u="none" strike="noStrike" kern="1200" cap="none" spc="0" normalizeH="0" baseline="0" noProof="0" dirty="0" err="1">
                <a:ln>
                  <a:noFill/>
                </a:ln>
                <a:solidFill>
                  <a:schemeClr val="tx1"/>
                </a:solidFill>
                <a:effectLst/>
                <a:uLnTx/>
                <a:uFillTx/>
                <a:latin typeface="Arial" panose="020B0604020202020204" pitchFamily="34" charset="0"/>
                <a:ea typeface="+mn-ea"/>
                <a:cs typeface="Arial" panose="020B0604020202020204" pitchFamily="34" charset="0"/>
              </a:rPr>
              <a:t>duoc</a:t>
            </a:r>
            <a:r>
              <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 </a:t>
            </a:r>
            <a:r>
              <a:rPr kumimoji="0" lang="en-US" sz="1200" b="0" i="0" u="none" strike="noStrike" kern="1200" cap="none" spc="0" normalizeH="0" baseline="0" noProof="0" dirty="0" err="1">
                <a:ln>
                  <a:noFill/>
                </a:ln>
                <a:solidFill>
                  <a:schemeClr val="tx1"/>
                </a:solidFill>
                <a:effectLst/>
                <a:uLnTx/>
                <a:uFillTx/>
                <a:latin typeface="Arial" panose="020B0604020202020204" pitchFamily="34" charset="0"/>
                <a:ea typeface="+mn-ea"/>
                <a:cs typeface="Arial" panose="020B0604020202020204" pitchFamily="34" charset="0"/>
              </a:rPr>
              <a:t>sua</a:t>
            </a:r>
            <a:r>
              <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 </a:t>
            </a:r>
            <a:r>
              <a:rPr kumimoji="0" lang="en-US" sz="1200" b="0" i="0" u="none" strike="noStrike" kern="1200" cap="none" spc="0" normalizeH="0" baseline="0" noProof="0" dirty="0" err="1">
                <a:ln>
                  <a:noFill/>
                </a:ln>
                <a:solidFill>
                  <a:schemeClr val="tx1"/>
                </a:solidFill>
                <a:effectLst/>
                <a:uLnTx/>
                <a:uFillTx/>
                <a:latin typeface="Arial" panose="020B0604020202020204" pitchFamily="34" charset="0"/>
                <a:ea typeface="+mn-ea"/>
                <a:cs typeface="Arial" panose="020B0604020202020204" pitchFamily="34" charset="0"/>
              </a:rPr>
              <a:t>chua</a:t>
            </a:r>
            <a:r>
              <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 </a:t>
            </a:r>
            <a:r>
              <a:rPr kumimoji="0" lang="en-US" sz="1200" b="0" i="0" u="none" strike="noStrike" kern="1200" cap="none" spc="0" normalizeH="0" baseline="0" noProof="0" dirty="0" err="1">
                <a:ln>
                  <a:noFill/>
                </a:ln>
                <a:solidFill>
                  <a:schemeClr val="tx1"/>
                </a:solidFill>
                <a:effectLst/>
                <a:uLnTx/>
                <a:uFillTx/>
                <a:latin typeface="Arial" panose="020B0604020202020204" pitchFamily="34" charset="0"/>
                <a:ea typeface="+mn-ea"/>
                <a:cs typeface="Arial" panose="020B0604020202020204" pitchFamily="34" charset="0"/>
              </a:rPr>
              <a:t>nha</a:t>
            </a:r>
            <a:r>
              <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 </a:t>
            </a:r>
            <a:r>
              <a:rPr kumimoji="0" lang="en-US" sz="1200" b="0" i="0" u="none" strike="noStrike" kern="1200" cap="none" spc="0" normalizeH="0" baseline="0" noProof="0" dirty="0" err="1">
                <a:ln>
                  <a:noFill/>
                </a:ln>
                <a:solidFill>
                  <a:schemeClr val="tx1"/>
                </a:solidFill>
                <a:effectLst/>
                <a:uLnTx/>
                <a:uFillTx/>
                <a:latin typeface="Arial" panose="020B0604020202020204" pitchFamily="34" charset="0"/>
                <a:ea typeface="+mn-ea"/>
                <a:cs typeface="Arial" panose="020B0604020202020204" pitchFamily="34" charset="0"/>
              </a:rPr>
              <a:t>neu</a:t>
            </a:r>
            <a:r>
              <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 </a:t>
            </a:r>
            <a:r>
              <a:rPr kumimoji="0" lang="en-US" sz="1200" b="0" i="0" u="none" strike="noStrike" kern="1200" cap="none" spc="0" normalizeH="0" baseline="0" noProof="0" dirty="0" err="1">
                <a:ln>
                  <a:noFill/>
                </a:ln>
                <a:solidFill>
                  <a:schemeClr val="tx1"/>
                </a:solidFill>
                <a:effectLst/>
                <a:uLnTx/>
                <a:uFillTx/>
                <a:latin typeface="Arial" panose="020B0604020202020204" pitchFamily="34" charset="0"/>
                <a:ea typeface="+mn-ea"/>
                <a:cs typeface="Arial" panose="020B0604020202020204" pitchFamily="34" charset="0"/>
              </a:rPr>
              <a:t>khong</a:t>
            </a:r>
            <a:r>
              <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 co </a:t>
            </a:r>
            <a:r>
              <a:rPr kumimoji="0" lang="en-US" sz="1200" b="0" i="0" u="none" strike="noStrike" kern="1200" cap="none" spc="0" normalizeH="0" baseline="0" noProof="0" dirty="0" err="1">
                <a:ln>
                  <a:noFill/>
                </a:ln>
                <a:solidFill>
                  <a:schemeClr val="tx1"/>
                </a:solidFill>
                <a:effectLst/>
                <a:uLnTx/>
                <a:uFillTx/>
                <a:latin typeface="Arial" panose="020B0604020202020204" pitchFamily="34" charset="0"/>
                <a:ea typeface="+mn-ea"/>
                <a:cs typeface="Arial" panose="020B0604020202020204" pitchFamily="34" charset="0"/>
              </a:rPr>
              <a:t>su</a:t>
            </a:r>
            <a:r>
              <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 dong y </a:t>
            </a:r>
            <a:r>
              <a:rPr kumimoji="0" lang="en-US" sz="1200" b="0" i="0" u="none" strike="noStrike" kern="1200" cap="none" spc="0" normalizeH="0" baseline="0" noProof="0" dirty="0" err="1">
                <a:ln>
                  <a:noFill/>
                </a:ln>
                <a:solidFill>
                  <a:schemeClr val="tx1"/>
                </a:solidFill>
                <a:effectLst/>
                <a:uLnTx/>
                <a:uFillTx/>
                <a:latin typeface="Arial" panose="020B0604020202020204" pitchFamily="34" charset="0"/>
                <a:ea typeface="+mn-ea"/>
                <a:cs typeface="Arial" panose="020B0604020202020204" pitchFamily="34" charset="0"/>
              </a:rPr>
              <a:t>cua</a:t>
            </a:r>
            <a:r>
              <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 </a:t>
            </a:r>
            <a:r>
              <a:rPr kumimoji="0" lang="en-US" sz="1200" b="0" i="0" u="none" strike="noStrike" kern="1200" cap="none" spc="0" normalizeH="0" baseline="0" noProof="0" dirty="0" err="1">
                <a:ln>
                  <a:noFill/>
                </a:ln>
                <a:solidFill>
                  <a:schemeClr val="tx1"/>
                </a:solidFill>
                <a:effectLst/>
                <a:uLnTx/>
                <a:uFillTx/>
                <a:latin typeface="Arial" panose="020B0604020202020204" pitchFamily="34" charset="0"/>
                <a:ea typeface="+mn-ea"/>
                <a:cs typeface="Arial" panose="020B0604020202020204" pitchFamily="34" charset="0"/>
              </a:rPr>
              <a:t>nguoi</a:t>
            </a:r>
            <a:r>
              <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 </a:t>
            </a:r>
            <a:r>
              <a:rPr kumimoji="0" lang="en-US" sz="1200" b="0" i="0" u="none" strike="noStrike" kern="1200" cap="none" spc="0" normalizeH="0" baseline="0" noProof="0" dirty="0" err="1">
                <a:ln>
                  <a:noFill/>
                </a:ln>
                <a:solidFill>
                  <a:schemeClr val="tx1"/>
                </a:solidFill>
                <a:effectLst/>
                <a:uLnTx/>
                <a:uFillTx/>
                <a:latin typeface="Arial" panose="020B0604020202020204" pitchFamily="34" charset="0"/>
                <a:ea typeface="+mn-ea"/>
                <a:cs typeface="Arial" panose="020B0604020202020204" pitchFamily="34" charset="0"/>
              </a:rPr>
              <a:t>cho</a:t>
            </a:r>
            <a:r>
              <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 </a:t>
            </a:r>
            <a:r>
              <a:rPr kumimoji="0" lang="en-US" sz="1200" b="0" i="0" u="none" strike="noStrike" kern="1200" cap="none" spc="0" normalizeH="0" baseline="0" noProof="0" dirty="0" err="1">
                <a:ln>
                  <a:noFill/>
                </a:ln>
                <a:solidFill>
                  <a:schemeClr val="tx1"/>
                </a:solidFill>
                <a:effectLst/>
                <a:uLnTx/>
                <a:uFillTx/>
                <a:latin typeface="Arial" panose="020B0604020202020204" pitchFamily="34" charset="0"/>
                <a:ea typeface="+mn-ea"/>
                <a:cs typeface="Arial" panose="020B0604020202020204" pitchFamily="34" charset="0"/>
              </a:rPr>
              <a:t>thue</a:t>
            </a:r>
            <a:r>
              <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 </a:t>
            </a:r>
            <a:endPar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base" latinLnBrk="0" hangingPunct="1">
              <a:lnSpc>
                <a:spcPct val="100000"/>
              </a:lnSpc>
              <a:spcBef>
                <a:spcPct val="30000"/>
              </a:spcBef>
              <a:spcAft>
                <a:spcPct val="0"/>
              </a:spcAft>
              <a:buClrTx/>
              <a:buSzTx/>
              <a:buFontTx/>
              <a:buNone/>
              <a:defRPr/>
            </a:pPr>
            <a:endPar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4337" name="Rectangle 2"/>
          <p:cNvSpPr>
            <a:spLocks noGrp="1" noRot="1" noChangeAspect="1" noTextEdit="1"/>
          </p:cNvSpPr>
          <p:nvPr>
            <p:ph type="sldImg"/>
          </p:nvPr>
        </p:nvSpPr>
        <p:spPr>
          <a:ln/>
        </p:spPr>
      </p:sp>
      <p:sp>
        <p:nvSpPr>
          <p:cNvPr id="14338" name="Rectangle 3"/>
          <p:cNvSpPr>
            <a:spLocks noGrp="1"/>
          </p:cNvSpPr>
          <p:nvPr>
            <p:ph type="body"/>
          </p:nvPr>
        </p:nvSpPr>
        <p:spPr>
          <a:ln/>
        </p:spPr>
        <p:txBody>
          <a:bodyPr wrap="square" lIns="91440" tIns="45720" rIns="91440" bIns="45720" anchor="t" anchorCtr="0"/>
          <a:p>
            <a:pPr lvl="0" eaLnBrk="1" hangingPunct="1"/>
            <a:endParaRPr lang="vi-VN" altLang="vi-VN" dirty="0">
              <a:latin typeface="Calibri" panose="020F0502020204030204" pitchFamily="34"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6385" name="Rectangle 2"/>
          <p:cNvSpPr>
            <a:spLocks noGrp="1" noRot="1" noChangeAspect="1" noTextEdit="1"/>
          </p:cNvSpPr>
          <p:nvPr>
            <p:ph type="sldImg"/>
          </p:nvPr>
        </p:nvSpPr>
        <p:spPr>
          <a:ln/>
        </p:spPr>
      </p:sp>
      <p:sp>
        <p:nvSpPr>
          <p:cNvPr id="16386" name="Rectangle 3"/>
          <p:cNvSpPr>
            <a:spLocks noGrp="1"/>
          </p:cNvSpPr>
          <p:nvPr>
            <p:ph type="body"/>
          </p:nvPr>
        </p:nvSpPr>
        <p:spPr>
          <a:ln/>
        </p:spPr>
        <p:txBody>
          <a:bodyPr wrap="square" lIns="91440" tIns="45720" rIns="91440" bIns="45720" anchor="t" anchorCtr="0"/>
          <a:p>
            <a:pPr lvl="0" eaLnBrk="1" hangingPunct="1"/>
            <a:endParaRPr lang="vi-VN" altLang="vi-VN" dirty="0">
              <a:latin typeface="Calibri" panose="020F0502020204030204" pitchFamily="34"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8433" name="Rectangle 2"/>
          <p:cNvSpPr>
            <a:spLocks noGrp="1" noRot="1" noChangeAspect="1" noTextEdit="1"/>
          </p:cNvSpPr>
          <p:nvPr>
            <p:ph type="sldImg"/>
          </p:nvPr>
        </p:nvSpPr>
        <p:spPr>
          <a:ln/>
        </p:spPr>
      </p:sp>
      <p:sp>
        <p:nvSpPr>
          <p:cNvPr id="18434" name="Rectangle 3"/>
          <p:cNvSpPr>
            <a:spLocks noGrp="1"/>
          </p:cNvSpPr>
          <p:nvPr>
            <p:ph type="body"/>
          </p:nvPr>
        </p:nvSpPr>
        <p:spPr>
          <a:ln/>
        </p:spPr>
        <p:txBody>
          <a:bodyPr wrap="square" lIns="91440" tIns="45720" rIns="91440" bIns="45720" anchor="t" anchorCtr="0"/>
          <a:p>
            <a:pPr lvl="0" eaLnBrk="1" hangingPunct="1"/>
            <a:endParaRPr lang="vi-VN" altLang="vi-VN" dirty="0">
              <a:latin typeface="Calibri" panose="020F0502020204030204" pitchFamily="34"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0481" name="Rectangle 2"/>
          <p:cNvSpPr>
            <a:spLocks noGrp="1" noRot="1" noChangeAspect="1" noTextEdit="1"/>
          </p:cNvSpPr>
          <p:nvPr>
            <p:ph type="sldImg"/>
          </p:nvPr>
        </p:nvSpPr>
        <p:spPr>
          <a:ln/>
        </p:spPr>
      </p:sp>
      <p:sp>
        <p:nvSpPr>
          <p:cNvPr id="20482" name="Rectangle 3"/>
          <p:cNvSpPr>
            <a:spLocks noGrp="1"/>
          </p:cNvSpPr>
          <p:nvPr>
            <p:ph type="body"/>
          </p:nvPr>
        </p:nvSpPr>
        <p:spPr>
          <a:ln/>
        </p:spPr>
        <p:txBody>
          <a:bodyPr wrap="square" lIns="91440" tIns="45720" rIns="91440" bIns="45720" anchor="t" anchorCtr="0"/>
          <a:p>
            <a:pPr lvl="0" eaLnBrk="1" hangingPunct="1"/>
            <a:endParaRPr lang="vi-VN" altLang="vi-VN" dirty="0">
              <a:latin typeface="Calibri" panose="020F0502020204030204" pitchFamily="34"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2529" name="Rectangle 2"/>
          <p:cNvSpPr>
            <a:spLocks noGrp="1" noRot="1" noChangeAspect="1" noTextEdit="1"/>
          </p:cNvSpPr>
          <p:nvPr>
            <p:ph type="sldImg"/>
          </p:nvPr>
        </p:nvSpPr>
        <p:spPr>
          <a:ln/>
        </p:spPr>
      </p:sp>
      <p:sp>
        <p:nvSpPr>
          <p:cNvPr id="22530" name="Rectangle 3"/>
          <p:cNvSpPr>
            <a:spLocks noGrp="1"/>
          </p:cNvSpPr>
          <p:nvPr>
            <p:ph type="body"/>
          </p:nvPr>
        </p:nvSpPr>
        <p:spPr>
          <a:ln/>
        </p:spPr>
        <p:txBody>
          <a:bodyPr wrap="square" lIns="91440" tIns="45720" rIns="91440" bIns="45720" anchor="t" anchorCtr="0"/>
          <a:p>
            <a:pPr lvl="0" eaLnBrk="1" hangingPunct="1"/>
            <a:endParaRPr lang="vi-VN" altLang="vi-VN" dirty="0">
              <a:latin typeface="Calibri" panose="020F0502020204030204"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pPr fontAlgn="base"/>
            <a:r>
              <a:rPr lang="en-US" strike="noStrike" noProof="1"/>
              <a:t>Click to edit Master title style</a:t>
            </a:r>
            <a:endParaRPr lang="en-US" strike="noStrike" noProof="1"/>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fontAlgn="base"/>
            <a:r>
              <a:rPr lang="en-US" strike="noStrike" noProof="1"/>
              <a:t>Click to edit Master subtitle style</a:t>
            </a:r>
            <a:endParaRPr lang="en-US" strike="noStrike" noProof="1"/>
          </a:p>
        </p:txBody>
      </p:sp>
      <p:sp>
        <p:nvSpPr>
          <p:cNvPr id="4" name="Date Placeholder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Arial" panose="020B0604020202020204" pitchFamily="34" charset="0"/>
            </a:endParaRPr>
          </a:p>
        </p:txBody>
      </p:sp>
      <p:sp>
        <p:nvSpPr>
          <p:cNvPr id="5" name="Footer Placeholder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Arial" panose="020B0604020202020204" pitchFamily="34" charset="0"/>
            </a:endParaRPr>
          </a:p>
        </p:txBody>
      </p:sp>
      <p:sp>
        <p:nvSpPr>
          <p:cNvPr id="6" name="Slide Number Placeholder 5"/>
          <p:cNvSpPr>
            <a:spLocks noGrp="1"/>
          </p:cNvSpPr>
          <p:nvPr>
            <p:ph type="sldNum" sz="quarter" idx="12"/>
          </p:nvPr>
        </p:nvSpPr>
        <p:spPr/>
        <p:txBody>
          <a:bodyPr/>
          <a:p>
            <a:pPr lvl="0" eaLnBrk="1" fontAlgn="base" hangingPunct="1"/>
            <a:fld id="{9A0DB2DC-4C9A-4742-B13C-FB6460FD3503}" type="slidenum">
              <a:rPr lang="en-US" altLang="vi-VN" strike="noStrike" noProof="1" dirty="0">
                <a:latin typeface="Arial" panose="020B0604020202020204" pitchFamily="34" charset="0"/>
                <a:ea typeface="+mn-ea"/>
                <a:cs typeface="+mn-cs"/>
              </a:rPr>
            </a:fld>
            <a:endParaRPr lang="en-US" altLang="vi-VN" strike="noStrike" noProof="1" dirty="0">
              <a:latin typeface="Arial" panose="020B0604020202020204" pitchFamily="34" charset="0"/>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en-US" strike="noStrike" noProof="1"/>
              <a:t>Click to edit Master title style</a:t>
            </a:r>
            <a:endParaRPr lang="en-US" strike="noStrike" noProof="1"/>
          </a:p>
        </p:txBody>
      </p:sp>
      <p:sp>
        <p:nvSpPr>
          <p:cNvPr id="3" name="Vertical Text Placeholder 2"/>
          <p:cNvSpPr>
            <a:spLocks noGrp="1"/>
          </p:cNvSpPr>
          <p:nvPr>
            <p:ph type="body" orient="vert" idx="1"/>
          </p:nvPr>
        </p:nvSpPr>
        <p:spPr/>
        <p:txBody>
          <a:bodyPr vert="eaVert"/>
          <a:lstStyle/>
          <a:p>
            <a:pPr lvl="0" fontAlgn="base"/>
            <a:r>
              <a:rPr lang="en-US" strike="noStrike" noProof="1"/>
              <a:t>Click to edit Master text styles</a:t>
            </a:r>
            <a:endParaRPr lang="en-US" strike="noStrike" noProof="1"/>
          </a:p>
          <a:p>
            <a:pPr lvl="1" fontAlgn="base"/>
            <a:r>
              <a:rPr lang="en-US" strike="noStrike" noProof="1"/>
              <a:t>Second level</a:t>
            </a:r>
            <a:endParaRPr lang="en-US" strike="noStrike" noProof="1"/>
          </a:p>
          <a:p>
            <a:pPr lvl="2" fontAlgn="base"/>
            <a:r>
              <a:rPr lang="en-US" strike="noStrike" noProof="1"/>
              <a:t>Third level</a:t>
            </a:r>
            <a:endParaRPr lang="en-US" strike="noStrike" noProof="1"/>
          </a:p>
          <a:p>
            <a:pPr lvl="3" fontAlgn="base"/>
            <a:r>
              <a:rPr lang="en-US" strike="noStrike" noProof="1"/>
              <a:t>Fourth level</a:t>
            </a:r>
            <a:endParaRPr lang="en-US" strike="noStrike" noProof="1"/>
          </a:p>
          <a:p>
            <a:pPr lvl="4" fontAlgn="base"/>
            <a:r>
              <a:rPr lang="en-US" strike="noStrike" noProof="1"/>
              <a:t>Fifth level</a:t>
            </a:r>
            <a:endParaRPr lang="en-US" strike="noStrike" noProof="1"/>
          </a:p>
        </p:txBody>
      </p:sp>
      <p:sp>
        <p:nvSpPr>
          <p:cNvPr id="4" name="Date Placeholder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Arial" panose="020B0604020202020204" pitchFamily="34" charset="0"/>
            </a:endParaRPr>
          </a:p>
        </p:txBody>
      </p:sp>
      <p:sp>
        <p:nvSpPr>
          <p:cNvPr id="5" name="Footer Placeholder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Arial" panose="020B0604020202020204" pitchFamily="34" charset="0"/>
            </a:endParaRPr>
          </a:p>
        </p:txBody>
      </p:sp>
      <p:sp>
        <p:nvSpPr>
          <p:cNvPr id="6" name="Slide Number Placeholder 5"/>
          <p:cNvSpPr>
            <a:spLocks noGrp="1"/>
          </p:cNvSpPr>
          <p:nvPr>
            <p:ph type="sldNum" sz="quarter" idx="12"/>
          </p:nvPr>
        </p:nvSpPr>
        <p:spPr/>
        <p:txBody>
          <a:bodyPr/>
          <a:p>
            <a:pPr lvl="0" eaLnBrk="1" fontAlgn="base" hangingPunct="1"/>
            <a:fld id="{9A0DB2DC-4C9A-4742-B13C-FB6460FD3503}" type="slidenum">
              <a:rPr lang="en-US" altLang="vi-VN" strike="noStrike" noProof="1" dirty="0">
                <a:latin typeface="Arial" panose="020B0604020202020204" pitchFamily="34" charset="0"/>
                <a:ea typeface="+mn-ea"/>
                <a:cs typeface="+mn-cs"/>
              </a:rPr>
            </a:fld>
            <a:endParaRPr lang="en-US" altLang="vi-VN" strike="noStrike" noProof="1" dirty="0">
              <a:latin typeface="Arial" panose="020B0604020202020204" pitchFamily="34" charset="0"/>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pPr fontAlgn="base"/>
            <a:r>
              <a:rPr lang="en-US" strike="noStrike" noProof="1"/>
              <a:t>Click to edit Master title style</a:t>
            </a:r>
            <a:endParaRPr lang="en-US" strike="noStrike" noProof="1"/>
          </a:p>
        </p:txBody>
      </p:sp>
      <p:sp>
        <p:nvSpPr>
          <p:cNvPr id="3" name="Vertical Text Placeholder 2"/>
          <p:cNvSpPr>
            <a:spLocks noGrp="1"/>
          </p:cNvSpPr>
          <p:nvPr>
            <p:ph type="body" orient="vert" idx="1"/>
          </p:nvPr>
        </p:nvSpPr>
        <p:spPr>
          <a:xfrm>
            <a:off x="457200" y="274638"/>
            <a:ext cx="6019800" cy="5851525"/>
          </a:xfrm>
        </p:spPr>
        <p:txBody>
          <a:bodyPr vert="eaVert"/>
          <a:lstStyle/>
          <a:p>
            <a:pPr lvl="0" fontAlgn="base"/>
            <a:r>
              <a:rPr lang="en-US" strike="noStrike" noProof="1"/>
              <a:t>Click to edit Master text styles</a:t>
            </a:r>
            <a:endParaRPr lang="en-US" strike="noStrike" noProof="1"/>
          </a:p>
          <a:p>
            <a:pPr lvl="1" fontAlgn="base"/>
            <a:r>
              <a:rPr lang="en-US" strike="noStrike" noProof="1"/>
              <a:t>Second level</a:t>
            </a:r>
            <a:endParaRPr lang="en-US" strike="noStrike" noProof="1"/>
          </a:p>
          <a:p>
            <a:pPr lvl="2" fontAlgn="base"/>
            <a:r>
              <a:rPr lang="en-US" strike="noStrike" noProof="1"/>
              <a:t>Third level</a:t>
            </a:r>
            <a:endParaRPr lang="en-US" strike="noStrike" noProof="1"/>
          </a:p>
          <a:p>
            <a:pPr lvl="3" fontAlgn="base"/>
            <a:r>
              <a:rPr lang="en-US" strike="noStrike" noProof="1"/>
              <a:t>Fourth level</a:t>
            </a:r>
            <a:endParaRPr lang="en-US" strike="noStrike" noProof="1"/>
          </a:p>
          <a:p>
            <a:pPr lvl="4" fontAlgn="base"/>
            <a:r>
              <a:rPr lang="en-US" strike="noStrike" noProof="1"/>
              <a:t>Fifth level</a:t>
            </a:r>
            <a:endParaRPr lang="en-US" strike="noStrike" noProof="1"/>
          </a:p>
        </p:txBody>
      </p:sp>
      <p:sp>
        <p:nvSpPr>
          <p:cNvPr id="4" name="Date Placeholder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Arial" panose="020B0604020202020204" pitchFamily="34" charset="0"/>
            </a:endParaRPr>
          </a:p>
        </p:txBody>
      </p:sp>
      <p:sp>
        <p:nvSpPr>
          <p:cNvPr id="5" name="Footer Placeholder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Arial" panose="020B0604020202020204" pitchFamily="34" charset="0"/>
            </a:endParaRPr>
          </a:p>
        </p:txBody>
      </p:sp>
      <p:sp>
        <p:nvSpPr>
          <p:cNvPr id="6" name="Slide Number Placeholder 5"/>
          <p:cNvSpPr>
            <a:spLocks noGrp="1"/>
          </p:cNvSpPr>
          <p:nvPr>
            <p:ph type="sldNum" sz="quarter" idx="12"/>
          </p:nvPr>
        </p:nvSpPr>
        <p:spPr/>
        <p:txBody>
          <a:bodyPr/>
          <a:p>
            <a:pPr lvl="0" eaLnBrk="1" fontAlgn="base" hangingPunct="1"/>
            <a:fld id="{9A0DB2DC-4C9A-4742-B13C-FB6460FD3503}" type="slidenum">
              <a:rPr lang="en-US" altLang="vi-VN" strike="noStrike" noProof="1" dirty="0">
                <a:latin typeface="Arial" panose="020B0604020202020204" pitchFamily="34" charset="0"/>
                <a:ea typeface="+mn-ea"/>
                <a:cs typeface="+mn-cs"/>
              </a:rPr>
            </a:fld>
            <a:endParaRPr lang="en-US" altLang="vi-VN" strike="noStrike" noProof="1" dirty="0">
              <a:latin typeface="Arial" panose="020B0604020202020204" pitchFamily="34" charset="0"/>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en-US" strike="noStrike" noProof="1"/>
              <a:t>Click to edit Master title style</a:t>
            </a:r>
            <a:endParaRPr lang="en-US" strike="noStrike" noProof="1"/>
          </a:p>
        </p:txBody>
      </p:sp>
      <p:sp>
        <p:nvSpPr>
          <p:cNvPr id="3" name="Content Placeholder 2"/>
          <p:cNvSpPr>
            <a:spLocks noGrp="1"/>
          </p:cNvSpPr>
          <p:nvPr>
            <p:ph idx="1"/>
          </p:nvPr>
        </p:nvSpPr>
        <p:spPr/>
        <p:txBody>
          <a:bodyPr/>
          <a:lstStyle/>
          <a:p>
            <a:pPr lvl="0" fontAlgn="base"/>
            <a:r>
              <a:rPr lang="en-US" strike="noStrike" noProof="1"/>
              <a:t>Click to edit Master text styles</a:t>
            </a:r>
            <a:endParaRPr lang="en-US" strike="noStrike" noProof="1"/>
          </a:p>
          <a:p>
            <a:pPr lvl="1" fontAlgn="base"/>
            <a:r>
              <a:rPr lang="en-US" strike="noStrike" noProof="1"/>
              <a:t>Second level</a:t>
            </a:r>
            <a:endParaRPr lang="en-US" strike="noStrike" noProof="1"/>
          </a:p>
          <a:p>
            <a:pPr lvl="2" fontAlgn="base"/>
            <a:r>
              <a:rPr lang="en-US" strike="noStrike" noProof="1"/>
              <a:t>Third level</a:t>
            </a:r>
            <a:endParaRPr lang="en-US" strike="noStrike" noProof="1"/>
          </a:p>
          <a:p>
            <a:pPr lvl="3" fontAlgn="base"/>
            <a:r>
              <a:rPr lang="en-US" strike="noStrike" noProof="1"/>
              <a:t>Fourth level</a:t>
            </a:r>
            <a:endParaRPr lang="en-US" strike="noStrike" noProof="1"/>
          </a:p>
          <a:p>
            <a:pPr lvl="4" fontAlgn="base"/>
            <a:r>
              <a:rPr lang="en-US" strike="noStrike" noProof="1"/>
              <a:t>Fifth level</a:t>
            </a:r>
            <a:endParaRPr lang="en-US" strike="noStrike" noProof="1"/>
          </a:p>
        </p:txBody>
      </p:sp>
      <p:sp>
        <p:nvSpPr>
          <p:cNvPr id="4" name="Date Placeholder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Arial" panose="020B0604020202020204" pitchFamily="34" charset="0"/>
            </a:endParaRPr>
          </a:p>
        </p:txBody>
      </p:sp>
      <p:sp>
        <p:nvSpPr>
          <p:cNvPr id="5" name="Footer Placeholder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Arial" panose="020B0604020202020204" pitchFamily="34" charset="0"/>
            </a:endParaRPr>
          </a:p>
        </p:txBody>
      </p:sp>
      <p:sp>
        <p:nvSpPr>
          <p:cNvPr id="6" name="Slide Number Placeholder 5"/>
          <p:cNvSpPr>
            <a:spLocks noGrp="1"/>
          </p:cNvSpPr>
          <p:nvPr>
            <p:ph type="sldNum" sz="quarter" idx="12"/>
          </p:nvPr>
        </p:nvSpPr>
        <p:spPr/>
        <p:txBody>
          <a:bodyPr/>
          <a:p>
            <a:pPr lvl="0" eaLnBrk="1" fontAlgn="base" hangingPunct="1"/>
            <a:fld id="{9A0DB2DC-4C9A-4742-B13C-FB6460FD3503}" type="slidenum">
              <a:rPr lang="en-US" altLang="vi-VN" strike="noStrike" noProof="1" dirty="0">
                <a:latin typeface="Arial" panose="020B0604020202020204" pitchFamily="34" charset="0"/>
                <a:ea typeface="+mn-ea"/>
                <a:cs typeface="+mn-cs"/>
              </a:rPr>
            </a:fld>
            <a:endParaRPr lang="en-US" altLang="vi-VN" strike="noStrike" noProof="1" dirty="0">
              <a:latin typeface="Arial" panose="020B0604020202020204" pitchFamily="34" charset="0"/>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pPr fontAlgn="base"/>
            <a:r>
              <a:rPr lang="en-US" strike="noStrike" noProof="1"/>
              <a:t>Click to edit Master title style</a:t>
            </a:r>
            <a:endParaRPr lang="en-US" strike="noStrike" noProof="1"/>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fontAlgn="base"/>
            <a:r>
              <a:rPr lang="en-US" strike="noStrike" noProof="1"/>
              <a:t>Click to edit Master text styles</a:t>
            </a:r>
            <a:endParaRPr lang="en-US" strike="noStrike" noProof="1"/>
          </a:p>
        </p:txBody>
      </p:sp>
      <p:sp>
        <p:nvSpPr>
          <p:cNvPr id="4" name="Date Placeholder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Arial" panose="020B0604020202020204" pitchFamily="34" charset="0"/>
            </a:endParaRPr>
          </a:p>
        </p:txBody>
      </p:sp>
      <p:sp>
        <p:nvSpPr>
          <p:cNvPr id="5" name="Footer Placeholder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Arial" panose="020B0604020202020204" pitchFamily="34" charset="0"/>
            </a:endParaRPr>
          </a:p>
        </p:txBody>
      </p:sp>
      <p:sp>
        <p:nvSpPr>
          <p:cNvPr id="6" name="Slide Number Placeholder 5"/>
          <p:cNvSpPr>
            <a:spLocks noGrp="1"/>
          </p:cNvSpPr>
          <p:nvPr>
            <p:ph type="sldNum" sz="quarter" idx="12"/>
          </p:nvPr>
        </p:nvSpPr>
        <p:spPr/>
        <p:txBody>
          <a:bodyPr/>
          <a:p>
            <a:pPr lvl="0" eaLnBrk="1" fontAlgn="base" hangingPunct="1"/>
            <a:fld id="{9A0DB2DC-4C9A-4742-B13C-FB6460FD3503}" type="slidenum">
              <a:rPr lang="en-US" altLang="vi-VN" strike="noStrike" noProof="1" dirty="0">
                <a:latin typeface="Arial" panose="020B0604020202020204" pitchFamily="34" charset="0"/>
                <a:ea typeface="+mn-ea"/>
                <a:cs typeface="+mn-cs"/>
              </a:rPr>
            </a:fld>
            <a:endParaRPr lang="en-US" altLang="vi-VN" strike="noStrike" noProof="1" dirty="0">
              <a:latin typeface="Arial" panose="020B0604020202020204" pitchFamily="34" charset="0"/>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en-US" strike="noStrike" noProof="1"/>
              <a:t>Click to edit Master title style</a:t>
            </a:r>
            <a:endParaRPr lang="en-US" strike="noStrike" noProof="1"/>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en-US" strike="noStrike" noProof="1"/>
              <a:t>Click to edit Master text styles</a:t>
            </a:r>
            <a:endParaRPr lang="en-US" strike="noStrike" noProof="1"/>
          </a:p>
          <a:p>
            <a:pPr lvl="1" fontAlgn="base"/>
            <a:r>
              <a:rPr lang="en-US" strike="noStrike" noProof="1"/>
              <a:t>Second level</a:t>
            </a:r>
            <a:endParaRPr lang="en-US" strike="noStrike" noProof="1"/>
          </a:p>
          <a:p>
            <a:pPr lvl="2" fontAlgn="base"/>
            <a:r>
              <a:rPr lang="en-US" strike="noStrike" noProof="1"/>
              <a:t>Third level</a:t>
            </a:r>
            <a:endParaRPr lang="en-US" strike="noStrike" noProof="1"/>
          </a:p>
          <a:p>
            <a:pPr lvl="3" fontAlgn="base"/>
            <a:r>
              <a:rPr lang="en-US" strike="noStrike" noProof="1"/>
              <a:t>Fourth level</a:t>
            </a:r>
            <a:endParaRPr lang="en-US" strike="noStrike" noProof="1"/>
          </a:p>
          <a:p>
            <a:pPr lvl="4" fontAlgn="base"/>
            <a:r>
              <a:rPr lang="en-US" strike="noStrike" noProof="1"/>
              <a:t>Fifth level</a:t>
            </a:r>
            <a:endParaRPr lang="en-US" strike="noStrike" noProof="1"/>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en-US" strike="noStrike" noProof="1"/>
              <a:t>Click to edit Master text styles</a:t>
            </a:r>
            <a:endParaRPr lang="en-US" strike="noStrike" noProof="1"/>
          </a:p>
          <a:p>
            <a:pPr lvl="1" fontAlgn="base"/>
            <a:r>
              <a:rPr lang="en-US" strike="noStrike" noProof="1"/>
              <a:t>Second level</a:t>
            </a:r>
            <a:endParaRPr lang="en-US" strike="noStrike" noProof="1"/>
          </a:p>
          <a:p>
            <a:pPr lvl="2" fontAlgn="base"/>
            <a:r>
              <a:rPr lang="en-US" strike="noStrike" noProof="1"/>
              <a:t>Third level</a:t>
            </a:r>
            <a:endParaRPr lang="en-US" strike="noStrike" noProof="1"/>
          </a:p>
          <a:p>
            <a:pPr lvl="3" fontAlgn="base"/>
            <a:r>
              <a:rPr lang="en-US" strike="noStrike" noProof="1"/>
              <a:t>Fourth level</a:t>
            </a:r>
            <a:endParaRPr lang="en-US" strike="noStrike" noProof="1"/>
          </a:p>
          <a:p>
            <a:pPr lvl="4" fontAlgn="base"/>
            <a:r>
              <a:rPr lang="en-US" strike="noStrike" noProof="1"/>
              <a:t>Fifth level</a:t>
            </a:r>
            <a:endParaRPr lang="en-US" strike="noStrike" noProof="1"/>
          </a:p>
        </p:txBody>
      </p:sp>
      <p:sp>
        <p:nvSpPr>
          <p:cNvPr id="5" name="Date Placeholder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Arial" panose="020B0604020202020204" pitchFamily="34" charset="0"/>
            </a:endParaRPr>
          </a:p>
        </p:txBody>
      </p:sp>
      <p:sp>
        <p:nvSpPr>
          <p:cNvPr id="6" name="Footer Placeholder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Arial" panose="020B0604020202020204" pitchFamily="34" charset="0"/>
            </a:endParaRPr>
          </a:p>
        </p:txBody>
      </p:sp>
      <p:sp>
        <p:nvSpPr>
          <p:cNvPr id="7" name="Slide Number Placeholder 6"/>
          <p:cNvSpPr>
            <a:spLocks noGrp="1"/>
          </p:cNvSpPr>
          <p:nvPr>
            <p:ph type="sldNum" sz="quarter" idx="12"/>
          </p:nvPr>
        </p:nvSpPr>
        <p:spPr/>
        <p:txBody>
          <a:bodyPr/>
          <a:p>
            <a:pPr lvl="0" eaLnBrk="1" fontAlgn="base" hangingPunct="1"/>
            <a:fld id="{9A0DB2DC-4C9A-4742-B13C-FB6460FD3503}" type="slidenum">
              <a:rPr lang="en-US" altLang="vi-VN" strike="noStrike" noProof="1" dirty="0">
                <a:latin typeface="Arial" panose="020B0604020202020204" pitchFamily="34" charset="0"/>
                <a:ea typeface="+mn-ea"/>
                <a:cs typeface="+mn-cs"/>
              </a:rPr>
            </a:fld>
            <a:endParaRPr lang="en-US" altLang="vi-VN" strike="noStrike" noProof="1" dirty="0">
              <a:latin typeface="Arial" panose="020B0604020202020204" pitchFamily="34" charset="0"/>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pPr fontAlgn="base"/>
            <a:r>
              <a:rPr lang="en-US" strike="noStrike" noProof="1"/>
              <a:t>Click to edit Master title style</a:t>
            </a:r>
            <a:endParaRPr lang="en-US" strike="noStrike" noProof="1"/>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en-US" strike="noStrike" noProof="1"/>
              <a:t>Click to edit Master text styles</a:t>
            </a:r>
            <a:endParaRPr lang="en-US" strike="noStrike" noProof="1"/>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en-US" strike="noStrike" noProof="1"/>
              <a:t>Click to edit Master text styles</a:t>
            </a:r>
            <a:endParaRPr lang="en-US" strike="noStrike" noProof="1"/>
          </a:p>
          <a:p>
            <a:pPr lvl="1" fontAlgn="base"/>
            <a:r>
              <a:rPr lang="en-US" strike="noStrike" noProof="1"/>
              <a:t>Second level</a:t>
            </a:r>
            <a:endParaRPr lang="en-US" strike="noStrike" noProof="1"/>
          </a:p>
          <a:p>
            <a:pPr lvl="2" fontAlgn="base"/>
            <a:r>
              <a:rPr lang="en-US" strike="noStrike" noProof="1"/>
              <a:t>Third level</a:t>
            </a:r>
            <a:endParaRPr lang="en-US" strike="noStrike" noProof="1"/>
          </a:p>
          <a:p>
            <a:pPr lvl="3" fontAlgn="base"/>
            <a:r>
              <a:rPr lang="en-US" strike="noStrike" noProof="1"/>
              <a:t>Fourth level</a:t>
            </a:r>
            <a:endParaRPr lang="en-US" strike="noStrike" noProof="1"/>
          </a:p>
          <a:p>
            <a:pPr lvl="4" fontAlgn="base"/>
            <a:r>
              <a:rPr lang="en-US" strike="noStrike" noProof="1"/>
              <a:t>Fifth level</a:t>
            </a:r>
            <a:endParaRPr lang="en-US" strike="noStrike" noProof="1"/>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en-US" strike="noStrike" noProof="1"/>
              <a:t>Click to edit Master text styles</a:t>
            </a:r>
            <a:endParaRPr lang="en-US" strike="noStrike" noProof="1"/>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en-US" strike="noStrike" noProof="1"/>
              <a:t>Click to edit Master text styles</a:t>
            </a:r>
            <a:endParaRPr lang="en-US" strike="noStrike" noProof="1"/>
          </a:p>
          <a:p>
            <a:pPr lvl="1" fontAlgn="base"/>
            <a:r>
              <a:rPr lang="en-US" strike="noStrike" noProof="1"/>
              <a:t>Second level</a:t>
            </a:r>
            <a:endParaRPr lang="en-US" strike="noStrike" noProof="1"/>
          </a:p>
          <a:p>
            <a:pPr lvl="2" fontAlgn="base"/>
            <a:r>
              <a:rPr lang="en-US" strike="noStrike" noProof="1"/>
              <a:t>Third level</a:t>
            </a:r>
            <a:endParaRPr lang="en-US" strike="noStrike" noProof="1"/>
          </a:p>
          <a:p>
            <a:pPr lvl="3" fontAlgn="base"/>
            <a:r>
              <a:rPr lang="en-US" strike="noStrike" noProof="1"/>
              <a:t>Fourth level</a:t>
            </a:r>
            <a:endParaRPr lang="en-US" strike="noStrike" noProof="1"/>
          </a:p>
          <a:p>
            <a:pPr lvl="4" fontAlgn="base"/>
            <a:r>
              <a:rPr lang="en-US" strike="noStrike" noProof="1"/>
              <a:t>Fifth level</a:t>
            </a:r>
            <a:endParaRPr lang="en-US" strike="noStrike" noProof="1"/>
          </a:p>
        </p:txBody>
      </p:sp>
      <p:sp>
        <p:nvSpPr>
          <p:cNvPr id="7" name="Date Placeholder 6"/>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Arial" panose="020B0604020202020204" pitchFamily="34" charset="0"/>
            </a:endParaRPr>
          </a:p>
        </p:txBody>
      </p:sp>
      <p:sp>
        <p:nvSpPr>
          <p:cNvPr id="8" name="Footer Placeholder 7"/>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Arial" panose="020B0604020202020204" pitchFamily="34" charset="0"/>
            </a:endParaRPr>
          </a:p>
        </p:txBody>
      </p:sp>
      <p:sp>
        <p:nvSpPr>
          <p:cNvPr id="9" name="Slide Number Placeholder 8"/>
          <p:cNvSpPr>
            <a:spLocks noGrp="1"/>
          </p:cNvSpPr>
          <p:nvPr>
            <p:ph type="sldNum" sz="quarter" idx="12"/>
          </p:nvPr>
        </p:nvSpPr>
        <p:spPr/>
        <p:txBody>
          <a:bodyPr/>
          <a:p>
            <a:pPr lvl="0" eaLnBrk="1" fontAlgn="base" hangingPunct="1"/>
            <a:fld id="{9A0DB2DC-4C9A-4742-B13C-FB6460FD3503}" type="slidenum">
              <a:rPr lang="en-US" altLang="vi-VN" strike="noStrike" noProof="1" dirty="0">
                <a:latin typeface="Arial" panose="020B0604020202020204" pitchFamily="34" charset="0"/>
                <a:ea typeface="+mn-ea"/>
                <a:cs typeface="+mn-cs"/>
              </a:rPr>
            </a:fld>
            <a:endParaRPr lang="en-US" altLang="vi-VN" strike="noStrike" noProof="1" dirty="0">
              <a:latin typeface="Arial" panose="020B0604020202020204" pitchFamily="34" charset="0"/>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en-US" strike="noStrike" noProof="1"/>
              <a:t>Click to edit Master title style</a:t>
            </a:r>
            <a:endParaRPr lang="en-US" strike="noStrike" noProof="1"/>
          </a:p>
        </p:txBody>
      </p:sp>
      <p:sp>
        <p:nvSpPr>
          <p:cNvPr id="3" name="Date Placeholder 2"/>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Arial" panose="020B0604020202020204" pitchFamily="34" charset="0"/>
            </a:endParaRPr>
          </a:p>
        </p:txBody>
      </p:sp>
      <p:sp>
        <p:nvSpPr>
          <p:cNvPr id="4" name="Footer Placeholder 3"/>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Arial" panose="020B0604020202020204" pitchFamily="34" charset="0"/>
            </a:endParaRPr>
          </a:p>
        </p:txBody>
      </p:sp>
      <p:sp>
        <p:nvSpPr>
          <p:cNvPr id="5" name="Slide Number Placeholder 4"/>
          <p:cNvSpPr>
            <a:spLocks noGrp="1"/>
          </p:cNvSpPr>
          <p:nvPr>
            <p:ph type="sldNum" sz="quarter" idx="12"/>
          </p:nvPr>
        </p:nvSpPr>
        <p:spPr/>
        <p:txBody>
          <a:bodyPr/>
          <a:p>
            <a:pPr lvl="0" eaLnBrk="1" fontAlgn="base" hangingPunct="1"/>
            <a:fld id="{9A0DB2DC-4C9A-4742-B13C-FB6460FD3503}" type="slidenum">
              <a:rPr lang="en-US" altLang="vi-VN" strike="noStrike" noProof="1" dirty="0">
                <a:latin typeface="Arial" panose="020B0604020202020204" pitchFamily="34" charset="0"/>
                <a:ea typeface="+mn-ea"/>
                <a:cs typeface="+mn-cs"/>
              </a:rPr>
            </a:fld>
            <a:endParaRPr lang="en-US" altLang="vi-VN" strike="noStrike" noProof="1" dirty="0">
              <a:latin typeface="Arial" panose="020B0604020202020204" pitchFamily="34" charset="0"/>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Arial" panose="020B0604020202020204" pitchFamily="34" charset="0"/>
            </a:endParaRPr>
          </a:p>
        </p:txBody>
      </p:sp>
      <p:sp>
        <p:nvSpPr>
          <p:cNvPr id="3" name="Footer Placeholder 2"/>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Arial" panose="020B0604020202020204" pitchFamily="34" charset="0"/>
            </a:endParaRPr>
          </a:p>
        </p:txBody>
      </p:sp>
      <p:sp>
        <p:nvSpPr>
          <p:cNvPr id="4" name="Slide Number Placeholder 3"/>
          <p:cNvSpPr>
            <a:spLocks noGrp="1"/>
          </p:cNvSpPr>
          <p:nvPr>
            <p:ph type="sldNum" sz="quarter" idx="12"/>
          </p:nvPr>
        </p:nvSpPr>
        <p:spPr/>
        <p:txBody>
          <a:bodyPr/>
          <a:p>
            <a:pPr lvl="0" eaLnBrk="1" fontAlgn="base" hangingPunct="1"/>
            <a:fld id="{9A0DB2DC-4C9A-4742-B13C-FB6460FD3503}" type="slidenum">
              <a:rPr lang="en-US" altLang="vi-VN" strike="noStrike" noProof="1" dirty="0">
                <a:latin typeface="Arial" panose="020B0604020202020204" pitchFamily="34" charset="0"/>
                <a:ea typeface="+mn-ea"/>
                <a:cs typeface="+mn-cs"/>
              </a:rPr>
            </a:fld>
            <a:endParaRPr lang="en-US" altLang="vi-VN" strike="noStrike" noProof="1" dirty="0">
              <a:latin typeface="Arial" panose="020B0604020202020204" pitchFamily="34" charset="0"/>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pPr fontAlgn="base"/>
            <a:r>
              <a:rPr lang="en-US" strike="noStrike" noProof="1"/>
              <a:t>Click to edit Master title style</a:t>
            </a:r>
            <a:endParaRPr lang="en-US" strike="noStrike" noProof="1"/>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fontAlgn="base"/>
            <a:r>
              <a:rPr lang="en-US" strike="noStrike" noProof="1"/>
              <a:t>Click to edit Master text styles</a:t>
            </a:r>
            <a:endParaRPr lang="en-US" strike="noStrike" noProof="1"/>
          </a:p>
          <a:p>
            <a:pPr lvl="1" fontAlgn="base"/>
            <a:r>
              <a:rPr lang="en-US" strike="noStrike" noProof="1"/>
              <a:t>Second level</a:t>
            </a:r>
            <a:endParaRPr lang="en-US" strike="noStrike" noProof="1"/>
          </a:p>
          <a:p>
            <a:pPr lvl="2" fontAlgn="base"/>
            <a:r>
              <a:rPr lang="en-US" strike="noStrike" noProof="1"/>
              <a:t>Third level</a:t>
            </a:r>
            <a:endParaRPr lang="en-US" strike="noStrike" noProof="1"/>
          </a:p>
          <a:p>
            <a:pPr lvl="3" fontAlgn="base"/>
            <a:r>
              <a:rPr lang="en-US" strike="noStrike" noProof="1"/>
              <a:t>Fourth level</a:t>
            </a:r>
            <a:endParaRPr lang="en-US" strike="noStrike" noProof="1"/>
          </a:p>
          <a:p>
            <a:pPr lvl="4" fontAlgn="base"/>
            <a:r>
              <a:rPr lang="en-US" strike="noStrike" noProof="1"/>
              <a:t>Fifth level</a:t>
            </a:r>
            <a:endParaRPr lang="en-US" strike="noStrike" noProof="1"/>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en-US" strike="noStrike" noProof="1"/>
              <a:t>Click to edit Master text styles</a:t>
            </a:r>
            <a:endParaRPr lang="en-US" strike="noStrike" noProof="1"/>
          </a:p>
        </p:txBody>
      </p:sp>
      <p:sp>
        <p:nvSpPr>
          <p:cNvPr id="5" name="Date Placeholder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Arial" panose="020B0604020202020204" pitchFamily="34" charset="0"/>
            </a:endParaRPr>
          </a:p>
        </p:txBody>
      </p:sp>
      <p:sp>
        <p:nvSpPr>
          <p:cNvPr id="6" name="Footer Placeholder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Arial" panose="020B0604020202020204" pitchFamily="34" charset="0"/>
            </a:endParaRPr>
          </a:p>
        </p:txBody>
      </p:sp>
      <p:sp>
        <p:nvSpPr>
          <p:cNvPr id="7" name="Slide Number Placeholder 6"/>
          <p:cNvSpPr>
            <a:spLocks noGrp="1"/>
          </p:cNvSpPr>
          <p:nvPr>
            <p:ph type="sldNum" sz="quarter" idx="12"/>
          </p:nvPr>
        </p:nvSpPr>
        <p:spPr/>
        <p:txBody>
          <a:bodyPr/>
          <a:p>
            <a:pPr lvl="0" eaLnBrk="1" fontAlgn="base" hangingPunct="1"/>
            <a:fld id="{9A0DB2DC-4C9A-4742-B13C-FB6460FD3503}" type="slidenum">
              <a:rPr lang="en-US" altLang="vi-VN" strike="noStrike" noProof="1" dirty="0">
                <a:latin typeface="Arial" panose="020B0604020202020204" pitchFamily="34" charset="0"/>
                <a:ea typeface="+mn-ea"/>
                <a:cs typeface="+mn-cs"/>
              </a:rPr>
            </a:fld>
            <a:endParaRPr lang="en-US" altLang="vi-VN" strike="noStrike" noProof="1" dirty="0">
              <a:latin typeface="Arial" panose="020B0604020202020204" pitchFamily="34" charset="0"/>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pPr fontAlgn="base"/>
            <a:r>
              <a:rPr lang="en-US" strike="noStrike" noProof="1"/>
              <a:t>Click to edit Master title style</a:t>
            </a:r>
            <a:endParaRPr lang="en-US" strike="noStrike" noProof="1"/>
          </a:p>
        </p:txBody>
      </p:sp>
      <p:sp>
        <p:nvSpPr>
          <p:cNvPr id="3" name="Picture Placeholder 2"/>
          <p:cNvSpPr>
            <a:spLocks noGrp="1"/>
          </p:cNvSpPr>
          <p:nvPr>
            <p:ph type="pic" idx="1"/>
          </p:nvPr>
        </p:nvSpPr>
        <p:spPr>
          <a:xfrm>
            <a:off x="1792288" y="612775"/>
            <a:ext cx="5486400" cy="4114800"/>
          </a:xfrm>
        </p:spPr>
        <p:txBody>
          <a:bodyPr vert="horz" wrap="square" lIns="91440" tIns="45720" rIns="91440" bIns="45720" numCol="1" rtlCol="0" anchor="t" anchorCtr="0" compatLnSpc="1">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en-US" sz="3200" b="0" i="0" u="none" strike="noStrike" kern="1200" cap="none" spc="0" normalizeH="0" baseline="0" noProof="0">
              <a:ln>
                <a:noFill/>
              </a:ln>
              <a:solidFill>
                <a:schemeClr val="tx1"/>
              </a:solidFill>
              <a:effectLst/>
              <a:uLnTx/>
              <a:uFillTx/>
              <a:latin typeface="+mn-lt"/>
              <a:ea typeface="+mn-ea"/>
              <a:cs typeface="+mn-cs"/>
            </a:endParaRP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en-US" strike="noStrike" noProof="1"/>
              <a:t>Click to edit Master text styles</a:t>
            </a:r>
            <a:endParaRPr lang="en-US" strike="noStrike" noProof="1"/>
          </a:p>
        </p:txBody>
      </p:sp>
      <p:sp>
        <p:nvSpPr>
          <p:cNvPr id="5" name="Date Placeholder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Arial" panose="020B0604020202020204" pitchFamily="34" charset="0"/>
            </a:endParaRPr>
          </a:p>
        </p:txBody>
      </p:sp>
      <p:sp>
        <p:nvSpPr>
          <p:cNvPr id="6" name="Footer Placeholder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Arial" panose="020B0604020202020204" pitchFamily="34" charset="0"/>
            </a:endParaRPr>
          </a:p>
        </p:txBody>
      </p:sp>
      <p:sp>
        <p:nvSpPr>
          <p:cNvPr id="7" name="Slide Number Placeholder 6"/>
          <p:cNvSpPr>
            <a:spLocks noGrp="1"/>
          </p:cNvSpPr>
          <p:nvPr>
            <p:ph type="sldNum" sz="quarter" idx="12"/>
          </p:nvPr>
        </p:nvSpPr>
        <p:spPr/>
        <p:txBody>
          <a:bodyPr/>
          <a:p>
            <a:pPr lvl="0" eaLnBrk="1" fontAlgn="base" hangingPunct="1"/>
            <a:fld id="{9A0DB2DC-4C9A-4742-B13C-FB6460FD3503}" type="slidenum">
              <a:rPr lang="en-US" altLang="vi-VN" strike="noStrike" noProof="1" dirty="0">
                <a:latin typeface="Arial" panose="020B0604020202020204" pitchFamily="34" charset="0"/>
                <a:ea typeface="+mn-ea"/>
                <a:cs typeface="+mn-cs"/>
              </a:rPr>
            </a:fld>
            <a:endParaRPr lang="en-US" altLang="vi-VN" strike="noStrike" noProof="1" dirty="0">
              <a:latin typeface="Arial" panose="020B0604020202020204" pitchFamily="34" charset="0"/>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1026" name="Title Placeholder 1"/>
          <p:cNvSpPr>
            <a:spLocks noGrp="1"/>
          </p:cNvSpPr>
          <p:nvPr>
            <p:ph type="title"/>
          </p:nvPr>
        </p:nvSpPr>
        <p:spPr>
          <a:xfrm>
            <a:off x="457200" y="274638"/>
            <a:ext cx="8229600" cy="1143000"/>
          </a:xfrm>
          <a:prstGeom prst="rect">
            <a:avLst/>
          </a:prstGeom>
          <a:noFill/>
          <a:ln w="9525">
            <a:noFill/>
          </a:ln>
        </p:spPr>
        <p:txBody>
          <a:bodyPr anchor="ctr" anchorCtr="0"/>
          <a:p>
            <a:pPr lvl="0"/>
            <a:r>
              <a:rPr lang="en-US" altLang="vi-VN" dirty="0"/>
              <a:t>Click to edit Master title style</a:t>
            </a:r>
            <a:endParaRPr lang="en-US" altLang="vi-VN" dirty="0"/>
          </a:p>
        </p:txBody>
      </p:sp>
      <p:sp>
        <p:nvSpPr>
          <p:cNvPr id="1027" name="Text Placeholder 2"/>
          <p:cNvSpPr>
            <a:spLocks noGrp="1"/>
          </p:cNvSpPr>
          <p:nvPr>
            <p:ph type="body"/>
          </p:nvPr>
        </p:nvSpPr>
        <p:spPr>
          <a:xfrm>
            <a:off x="457200" y="1600200"/>
            <a:ext cx="8229600" cy="4525963"/>
          </a:xfrm>
          <a:prstGeom prst="rect">
            <a:avLst/>
          </a:prstGeom>
          <a:noFill/>
          <a:ln w="9525">
            <a:noFill/>
          </a:ln>
        </p:spPr>
        <p:txBody>
          <a:bodyPr anchor="t" anchorCtr="0"/>
          <a:p>
            <a:pPr lvl="0"/>
            <a:r>
              <a:rPr lang="en-US" altLang="vi-VN" dirty="0"/>
              <a:t>Click to edit Master text styles</a:t>
            </a:r>
            <a:endParaRPr lang="en-US" altLang="vi-VN" dirty="0"/>
          </a:p>
          <a:p>
            <a:pPr lvl="1"/>
            <a:r>
              <a:rPr lang="en-US" altLang="vi-VN" dirty="0"/>
              <a:t>Second level</a:t>
            </a:r>
            <a:endParaRPr lang="en-US" altLang="vi-VN" dirty="0"/>
          </a:p>
          <a:p>
            <a:pPr lvl="2"/>
            <a:r>
              <a:rPr lang="en-US" altLang="vi-VN" dirty="0"/>
              <a:t>Third level</a:t>
            </a:r>
            <a:endParaRPr lang="en-US" altLang="vi-VN" dirty="0"/>
          </a:p>
          <a:p>
            <a:pPr lvl="3"/>
            <a:r>
              <a:rPr lang="en-US" altLang="vi-VN" dirty="0"/>
              <a:t>Fourth level</a:t>
            </a:r>
            <a:endParaRPr lang="en-US" altLang="vi-VN" dirty="0"/>
          </a:p>
          <a:p>
            <a:pPr lvl="4"/>
            <a:r>
              <a:rPr lang="en-US" altLang="vi-VN" dirty="0"/>
              <a:t>Fifth level</a:t>
            </a:r>
            <a:endParaRPr lang="en-US" altLang="vi-VN"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eaLnBrk="1" hangingPunct="1">
              <a:defRPr sz="1200">
                <a:solidFill>
                  <a:schemeClr val="tx1">
                    <a:tint val="75000"/>
                  </a:schemeClr>
                </a:solidFill>
                <a:latin typeface="Arial" panose="020B0604020202020204" pitchFamily="34" charset="0"/>
                <a:cs typeface="Arial" panose="020B0604020202020204" pitchFamily="34" charset="0"/>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Arial" panose="020B0604020202020204" pitchFamily="34" charset="0"/>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eaLnBrk="1" hangingPunct="1">
              <a:defRPr sz="1200">
                <a:solidFill>
                  <a:schemeClr val="tx1">
                    <a:tint val="75000"/>
                  </a:schemeClr>
                </a:solidFill>
                <a:latin typeface="Arial" panose="020B0604020202020204" pitchFamily="34" charset="0"/>
                <a:cs typeface="Arial" panose="020B0604020202020204" pitchFamily="34" charset="0"/>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Arial" panose="020B0604020202020204" pitchFamily="34" charset="0"/>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lstStyle>
            <a:lvl1pPr algn="r">
              <a:defRPr sz="1200">
                <a:solidFill>
                  <a:srgbClr val="898989"/>
                </a:solidFill>
              </a:defRPr>
            </a:lvl1pPr>
          </a:lstStyle>
          <a:p>
            <a:pPr lvl="0" eaLnBrk="1" fontAlgn="base" hangingPunct="1"/>
            <a:fld id="{9A0DB2DC-4C9A-4742-B13C-FB6460FD3503}" type="slidenum">
              <a:rPr lang="en-US" altLang="vi-VN" strike="noStrike" noProof="1" dirty="0">
                <a:latin typeface="Arial" panose="020B0604020202020204" pitchFamily="34" charset="0"/>
                <a:ea typeface="+mn-ea"/>
                <a:cs typeface="+mn-cs"/>
              </a:rPr>
            </a:fld>
            <a:endParaRPr lang="en-US" altLang="vi-VN" strike="noStrike" noProof="1" dirty="0">
              <a:latin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anose="020F0502020204030204" pitchFamily="34" charset="0"/>
        </a:defRPr>
      </a:lvl2pPr>
      <a:lvl3pPr algn="ctr" rtl="0" eaLnBrk="0" fontAlgn="base" hangingPunct="0">
        <a:spcBef>
          <a:spcPct val="0"/>
        </a:spcBef>
        <a:spcAft>
          <a:spcPct val="0"/>
        </a:spcAft>
        <a:defRPr sz="4400">
          <a:solidFill>
            <a:schemeClr val="tx1"/>
          </a:solidFill>
          <a:latin typeface="Calibri" panose="020F0502020204030204" pitchFamily="34" charset="0"/>
        </a:defRPr>
      </a:lvl3pPr>
      <a:lvl4pPr algn="ctr" rtl="0" eaLnBrk="0" fontAlgn="base" hangingPunct="0">
        <a:spcBef>
          <a:spcPct val="0"/>
        </a:spcBef>
        <a:spcAft>
          <a:spcPct val="0"/>
        </a:spcAft>
        <a:defRPr sz="4400">
          <a:solidFill>
            <a:schemeClr val="tx1"/>
          </a:solidFill>
          <a:latin typeface="Calibri" panose="020F0502020204030204" pitchFamily="34" charset="0"/>
        </a:defRPr>
      </a:lvl4pPr>
      <a:lvl5pPr algn="ctr" rtl="0" eaLnBrk="0" fontAlgn="base" hangingPunct="0">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2.xml"/><Relationship Id="rId2" Type="http://schemas.openxmlformats.org/officeDocument/2006/relationships/image" Target="../media/image13.png"/><Relationship Id="rId1" Type="http://schemas.openxmlformats.org/officeDocument/2006/relationships/image" Target="../media/image12.jpe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2.xml"/><Relationship Id="rId2" Type="http://schemas.openxmlformats.org/officeDocument/2006/relationships/image" Target="../media/image15.jpeg"/><Relationship Id="rId1" Type="http://schemas.openxmlformats.org/officeDocument/2006/relationships/image" Target="../media/image14.jpeg"/></Relationships>
</file>

<file path=ppt/slides/_rels/slide14.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18.png"/><Relationship Id="rId7" Type="http://schemas.openxmlformats.org/officeDocument/2006/relationships/image" Target="../media/image17.png"/><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 Id="rId3" Type="http://schemas.openxmlformats.org/officeDocument/2006/relationships/diagramLayout" Target="../diagrams/layout3.xml"/><Relationship Id="rId2" Type="http://schemas.openxmlformats.org/officeDocument/2006/relationships/diagramData" Target="../diagrams/data3.xml"/><Relationship Id="rId10" Type="http://schemas.openxmlformats.org/officeDocument/2006/relationships/notesSlide" Target="../notesSlides/notesSlide14.xml"/><Relationship Id="rId1" Type="http://schemas.openxmlformats.org/officeDocument/2006/relationships/image" Target="../media/image16.jpeg"/></Relationships>
</file>

<file path=ppt/slides/_rels/slide15.xml.rels><?xml version="1.0" encoding="UTF-8" standalone="yes"?>
<Relationships xmlns="http://schemas.openxmlformats.org/package/2006/relationships"><Relationship Id="rId9" Type="http://schemas.openxmlformats.org/officeDocument/2006/relationships/notesSlide" Target="../notesSlides/notesSlide15.xml"/><Relationship Id="rId8" Type="http://schemas.openxmlformats.org/officeDocument/2006/relationships/slideLayout" Target="../slideLayouts/slideLayout2.xml"/><Relationship Id="rId7" Type="http://schemas.openxmlformats.org/officeDocument/2006/relationships/image" Target="../media/image20.jpeg"/><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image" Target="../media/image19.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5" Type="http://schemas.openxmlformats.org/officeDocument/2006/relationships/notesSlide" Target="../notesSlides/notesSlide16.xml"/><Relationship Id="rId4" Type="http://schemas.openxmlformats.org/officeDocument/2006/relationships/slideLayout" Target="../slideLayouts/slideLayout2.xml"/><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image" Target="../media/image14.jpe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7" Type="http://schemas.openxmlformats.org/officeDocument/2006/relationships/notesSlide" Target="../notesSlides/notesSlide18.xml"/><Relationship Id="rId6" Type="http://schemas.openxmlformats.org/officeDocument/2006/relationships/slideLayout" Target="../slideLayouts/slideLayout2.xml"/><Relationship Id="rId5" Type="http://schemas.microsoft.com/office/2007/relationships/diagramDrawing" Target="../diagrams/drawing5.xml"/><Relationship Id="rId4" Type="http://schemas.openxmlformats.org/officeDocument/2006/relationships/diagramColors" Target="../diagrams/colors5.xml"/><Relationship Id="rId3" Type="http://schemas.openxmlformats.org/officeDocument/2006/relationships/diagramQuickStyle" Target="../diagrams/quickStyle5.xml"/><Relationship Id="rId2" Type="http://schemas.openxmlformats.org/officeDocument/2006/relationships/diagramLayout" Target="../diagrams/layout5.xml"/><Relationship Id="rId1" Type="http://schemas.openxmlformats.org/officeDocument/2006/relationships/diagramData" Target="../diagrams/data5.xml"/></Relationships>
</file>

<file path=ppt/slides/_rels/slide2.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microsoft.com/office/2007/relationships/diagramDrawing" Target="../diagrams/drawing1.xml"/><Relationship Id="rId7" Type="http://schemas.openxmlformats.org/officeDocument/2006/relationships/diagramColors" Target="../diagrams/colors1.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 Id="rId3" Type="http://schemas.openxmlformats.org/officeDocument/2006/relationships/image" Target="../media/image4.png"/><Relationship Id="rId2" Type="http://schemas.openxmlformats.org/officeDocument/2006/relationships/image" Target="../media/image3.png"/><Relationship Id="rId10" Type="http://schemas.openxmlformats.org/officeDocument/2006/relationships/notesSlide" Target="../notesSlides/notesSlide2.xml"/><Relationship Id="rId1" Type="http://schemas.openxmlformats.org/officeDocument/2006/relationships/image" Target="../media/image2.png"/></Relationships>
</file>

<file path=ppt/slides/_rels/slide20.xml.rels><?xml version="1.0" encoding="UTF-8" standalone="yes"?>
<Relationships xmlns="http://schemas.openxmlformats.org/package/2006/relationships"><Relationship Id="rId8" Type="http://schemas.openxmlformats.org/officeDocument/2006/relationships/notesSlide" Target="../notesSlides/notesSlide19.xml"/><Relationship Id="rId7"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image" Target="../media/image23.jpe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5" Type="http://schemas.openxmlformats.org/officeDocument/2006/relationships/notesSlide" Target="../notesSlides/notesSlide21.xml"/><Relationship Id="rId4" Type="http://schemas.openxmlformats.org/officeDocument/2006/relationships/slideLayout" Target="../slideLayouts/slideLayout2.xml"/><Relationship Id="rId3" Type="http://schemas.openxmlformats.org/officeDocument/2006/relationships/image" Target="../media/image3.png"/><Relationship Id="rId2" Type="http://schemas.openxmlformats.org/officeDocument/2006/relationships/image" Target="../media/image24.png"/><Relationship Id="rId1" Type="http://schemas.openxmlformats.org/officeDocument/2006/relationships/image" Target="../media/image4.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4" Type="http://schemas.openxmlformats.org/officeDocument/2006/relationships/notesSlide" Target="../notesSlides/notesSlide25.xml"/><Relationship Id="rId3" Type="http://schemas.openxmlformats.org/officeDocument/2006/relationships/slideLayout" Target="../slideLayouts/slideLayout1.xml"/><Relationship Id="rId2" Type="http://schemas.openxmlformats.org/officeDocument/2006/relationships/image" Target="../media/image26.png"/><Relationship Id="rId1" Type="http://schemas.openxmlformats.org/officeDocument/2006/relationships/image" Target="../media/image25.jpe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xml"/><Relationship Id="rId1" Type="http://schemas.openxmlformats.org/officeDocument/2006/relationships/image" Target="../media/image27.jpeg"/></Relationships>
</file>

<file path=ppt/slides/_rels/slide28.xml.rels><?xml version="1.0" encoding="UTF-8" standalone="yes"?>
<Relationships xmlns="http://schemas.openxmlformats.org/package/2006/relationships"><Relationship Id="rId4" Type="http://schemas.openxmlformats.org/officeDocument/2006/relationships/notesSlide" Target="../notesSlides/notesSlide27.xml"/><Relationship Id="rId3" Type="http://schemas.openxmlformats.org/officeDocument/2006/relationships/slideLayout" Target="../slideLayouts/slideLayout2.xml"/><Relationship Id="rId2" Type="http://schemas.openxmlformats.org/officeDocument/2006/relationships/image" Target="../media/image29.GIF"/><Relationship Id="rId1" Type="http://schemas.openxmlformats.org/officeDocument/2006/relationships/image" Target="../media/image28.jpeg"/></Relationships>
</file>

<file path=ppt/slides/_rels/slide29.xml.rels><?xml version="1.0" encoding="UTF-8" standalone="yes"?>
<Relationships xmlns="http://schemas.openxmlformats.org/package/2006/relationships"><Relationship Id="rId5" Type="http://schemas.openxmlformats.org/officeDocument/2006/relationships/notesSlide" Target="../notesSlides/notesSlide28.xml"/><Relationship Id="rId4" Type="http://schemas.openxmlformats.org/officeDocument/2006/relationships/slideLayout" Target="../slideLayouts/slideLayout2.xml"/><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image" Target="../media/image30.jpeg"/></Relationships>
</file>

<file path=ppt/slides/_rels/slide3.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2.xml"/><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png"/></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3.jpe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4.jpe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5.jpe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xml"/><Relationship Id="rId1" Type="http://schemas.openxmlformats.org/officeDocument/2006/relationships/image" Target="../media/image36.jpeg"/></Relationships>
</file>

<file path=ppt/slides/_rels/slide3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8.jpeg"/><Relationship Id="rId2" Type="http://schemas.openxmlformats.org/officeDocument/2006/relationships/image" Target="../media/image37.png"/><Relationship Id="rId1" Type="http://schemas.openxmlformats.org/officeDocument/2006/relationships/image" Target="../media/image36.jpeg"/></Relationships>
</file>

<file path=ppt/slides/_rels/slide35.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39.png"/><Relationship Id="rId3" Type="http://schemas.microsoft.com/office/2007/relationships/media" Target="file:///E:\1.%20PHAP%20LUAT%20DAI%20CUONG\1.%20BAI%20GIANG\NAM%202021\Hinh\BAI%201\videoplayback.mp4" TargetMode="External"/><Relationship Id="rId2" Type="http://schemas.openxmlformats.org/officeDocument/2006/relationships/video" Target="file:///E:\1.%20PHAP%20LUAT%20DAI%20CUONG\1.%20BAI%20GIANG\NAM%202021\Hinh\BAI%201\videoplayback.mp4" TargetMode="External"/><Relationship Id="rId1" Type="http://schemas.openxmlformats.org/officeDocument/2006/relationships/image" Target="../media/image38.jpeg"/></Relationships>
</file>

<file path=ppt/slides/_rels/slide36.xml.rels><?xml version="1.0" encoding="UTF-8" standalone="yes"?>
<Relationships xmlns="http://schemas.openxmlformats.org/package/2006/relationships"><Relationship Id="rId8" Type="http://schemas.openxmlformats.org/officeDocument/2006/relationships/notesSlide" Target="../notesSlides/notesSlide30.xml"/><Relationship Id="rId7"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image" Target="../media/image40.jpe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5" Type="http://schemas.openxmlformats.org/officeDocument/2006/relationships/notesSlide" Target="../notesSlides/notesSlide32.xml"/><Relationship Id="rId4" Type="http://schemas.openxmlformats.org/officeDocument/2006/relationships/slideLayout" Target="../slideLayouts/slideLayout2.xml"/><Relationship Id="rId3" Type="http://schemas.openxmlformats.org/officeDocument/2006/relationships/image" Target="../media/image42.png"/><Relationship Id="rId2" Type="http://schemas.openxmlformats.org/officeDocument/2006/relationships/image" Target="../media/image41.jpeg"/><Relationship Id="rId1" Type="http://schemas.openxmlformats.org/officeDocument/2006/relationships/image" Target="../media/image4.png"/></Relationships>
</file>

<file path=ppt/slides/_rels/slide39.xml.rels><?xml version="1.0" encoding="UTF-8" standalone="yes"?>
<Relationships xmlns="http://schemas.openxmlformats.org/package/2006/relationships"><Relationship Id="rId8" Type="http://schemas.openxmlformats.org/officeDocument/2006/relationships/notesSlide" Target="../notesSlides/notesSlide33.xml"/><Relationship Id="rId7"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image" Target="../media/image4.png"/></Relationships>
</file>

<file path=ppt/slides/_rels/slide4.xml.rels><?xml version="1.0" encoding="UTF-8" standalone="yes"?>
<Relationships xmlns="http://schemas.openxmlformats.org/package/2006/relationships"><Relationship Id="rId8" Type="http://schemas.openxmlformats.org/officeDocument/2006/relationships/notesSlide" Target="../notesSlides/notesSlide4.xml"/><Relationship Id="rId7"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image" Target="../media/image5.jpeg"/></Relationships>
</file>

<file path=ppt/slides/_rels/slide40.xml.rels><?xml version="1.0" encoding="UTF-8" standalone="yes"?>
<Relationships xmlns="http://schemas.openxmlformats.org/package/2006/relationships"><Relationship Id="rId8" Type="http://schemas.openxmlformats.org/officeDocument/2006/relationships/notesSlide" Target="../notesSlides/notesSlide34.xml"/><Relationship Id="rId7"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image" Target="../media/image4.pn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42.xml.rels><?xml version="1.0" encoding="UTF-8" standalone="yes"?>
<Relationships xmlns="http://schemas.openxmlformats.org/package/2006/relationships"><Relationship Id="rId8" Type="http://schemas.openxmlformats.org/officeDocument/2006/relationships/notesSlide" Target="../notesSlides/notesSlide36.xml"/><Relationship Id="rId7"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image" Target="../media/image4.png"/></Relationships>
</file>

<file path=ppt/slides/_rels/slide43.xml.rels><?xml version="1.0" encoding="UTF-8" standalone="yes"?>
<Relationships xmlns="http://schemas.openxmlformats.org/package/2006/relationships"><Relationship Id="rId8" Type="http://schemas.openxmlformats.org/officeDocument/2006/relationships/notesSlide" Target="../notesSlides/notesSlide37.xml"/><Relationship Id="rId7"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image" Target="../media/image4.png"/></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2.xml"/><Relationship Id="rId1" Type="http://schemas.openxmlformats.org/officeDocument/2006/relationships/image" Target="../media/image43.jpeg"/></Relationships>
</file>

<file path=ppt/slides/_rels/slide45.xml.rels><?xml version="1.0" encoding="UTF-8" standalone="yes"?>
<Relationships xmlns="http://schemas.openxmlformats.org/package/2006/relationships"><Relationship Id="rId4" Type="http://schemas.openxmlformats.org/officeDocument/2006/relationships/notesSlide" Target="../notesSlides/notesSlide39.xml"/><Relationship Id="rId3" Type="http://schemas.openxmlformats.org/officeDocument/2006/relationships/slideLayout" Target="../slideLayouts/slideLayout2.xml"/><Relationship Id="rId2" Type="http://schemas.openxmlformats.org/officeDocument/2006/relationships/image" Target="../media/image44.png"/><Relationship Id="rId1" Type="http://schemas.openxmlformats.org/officeDocument/2006/relationships/image" Target="../media/image4.png"/></Relationships>
</file>

<file path=ppt/slides/_rels/slide46.xml.rels><?xml version="1.0" encoding="UTF-8" standalone="yes"?>
<Relationships xmlns="http://schemas.openxmlformats.org/package/2006/relationships"><Relationship Id="rId8" Type="http://schemas.openxmlformats.org/officeDocument/2006/relationships/notesSlide" Target="../notesSlides/notesSlide40.xml"/><Relationship Id="rId7" Type="http://schemas.openxmlformats.org/officeDocument/2006/relationships/slideLayout" Target="../slideLayouts/slideLayout2.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image" Target="../media/image4.png"/></Relationships>
</file>

<file path=ppt/slides/_rels/slide47.xml.rels><?xml version="1.0" encoding="UTF-8" standalone="yes"?>
<Relationships xmlns="http://schemas.openxmlformats.org/package/2006/relationships"><Relationship Id="rId4" Type="http://schemas.openxmlformats.org/officeDocument/2006/relationships/notesSlide" Target="../notesSlides/notesSlide41.xml"/><Relationship Id="rId3" Type="http://schemas.openxmlformats.org/officeDocument/2006/relationships/slideLayout" Target="../slideLayouts/slideLayout2.xml"/><Relationship Id="rId2" Type="http://schemas.openxmlformats.org/officeDocument/2006/relationships/image" Target="../media/image45.png"/><Relationship Id="rId1" Type="http://schemas.openxmlformats.org/officeDocument/2006/relationships/image" Target="../media/image4.png"/></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2.xml"/><Relationship Id="rId2" Type="http://schemas.openxmlformats.org/officeDocument/2006/relationships/image" Target="../media/image6.png"/><Relationship Id="rId1"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image" Target="../media/image7.jpeg"/></Relationships>
</file>

<file path=ppt/slides/_rels/slide7.xml.rels><?xml version="1.0" encoding="UTF-8" standalone="yes"?>
<Relationships xmlns="http://schemas.openxmlformats.org/package/2006/relationships"><Relationship Id="rId5" Type="http://schemas.openxmlformats.org/officeDocument/2006/relationships/notesSlide" Target="../notesSlides/notesSlide7.xml"/><Relationship Id="rId4" Type="http://schemas.openxmlformats.org/officeDocument/2006/relationships/slideLayout" Target="../slideLayouts/slideLayout2.xml"/><Relationship Id="rId3" Type="http://schemas.openxmlformats.org/officeDocument/2006/relationships/image" Target="../media/image8.png"/><Relationship Id="rId2" Type="http://schemas.microsoft.com/office/2007/relationships/media" Target="file:///E:\1.%20PHAP%20LUAT%20DAI%20CUONG\1.%20BAI%20GIANG\Vi%20deo\Vi%20deo\cuu%20nguoi%20duoi%20nuoc.mp4" TargetMode="External"/><Relationship Id="rId1" Type="http://schemas.openxmlformats.org/officeDocument/2006/relationships/video" Target="file:///E:\1.%20PHAP%20LUAT%20DAI%20CUONG\1.%20BAI%20GIANG\Vi%20deo\Vi%20deo\cuu%20nguoi%20duoi%20nuoc.mp4" TargetMode="External"/></Relationships>
</file>

<file path=ppt/slides/_rels/slide8.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2.xml"/><Relationship Id="rId2" Type="http://schemas.openxmlformats.org/officeDocument/2006/relationships/image" Target="../media/image10.png"/><Relationship Id="rId1" Type="http://schemas.openxmlformats.org/officeDocument/2006/relationships/image" Target="../media/image9.jpe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image" Target="../media/image11.jpe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0">
          <a:blip r:embed="rId1"/>
          <a:stretch>
            <a:fillRect/>
          </a:stretch>
        </a:blipFill>
        <a:effectLst/>
      </p:bgPr>
    </p:bg>
    <p:spTree>
      <p:nvGrpSpPr>
        <p:cNvPr id="1" name=""/>
        <p:cNvGrpSpPr/>
        <p:nvPr/>
      </p:nvGrpSpPr>
      <p:grpSpPr/>
      <p:sp>
        <p:nvSpPr>
          <p:cNvPr id="12" name="Title 1"/>
          <p:cNvSpPr txBox="1"/>
          <p:nvPr/>
        </p:nvSpPr>
        <p:spPr bwMode="auto">
          <a:xfrm>
            <a:off x="1066800" y="1359693"/>
            <a:ext cx="6553200" cy="685800"/>
          </a:xfrm>
          <a:prstGeom prst="rect">
            <a:avLst/>
          </a:prstGeom>
          <a:noFill/>
          <a:ln w="9525">
            <a:noFill/>
            <a:miter lim="800000"/>
          </a:ln>
        </p:spPr>
        <p:txBody>
          <a:bodyPr anchor="ctr"/>
          <a:lstStyle/>
          <a:p>
            <a:pPr marR="0" defTabSz="914400" fontAlgn="auto">
              <a:spcAft>
                <a:spcPts val="0"/>
              </a:spcAft>
              <a:buClrTx/>
              <a:buSzTx/>
              <a:buFontTx/>
              <a:buNone/>
              <a:defRPr/>
            </a:pPr>
            <a:r>
              <a:rPr kumimoji="0" lang="en-US" sz="3200" kern="1200" cap="none" spc="0" normalizeH="0" baseline="0" noProof="0" dirty="0">
                <a:solidFill>
                  <a:srgbClr val="0000FF"/>
                </a:solidFill>
                <a:effectLst>
                  <a:reflection blurRad="6350" stA="55000" endA="300" endPos="45500" dir="5400000" sy="-100000" algn="bl" rotWithShape="0"/>
                </a:effectLst>
                <a:latin typeface="Arial" panose="020B0604020202020204" pitchFamily="34" charset="0"/>
                <a:ea typeface="+mj-ea"/>
                <a:cs typeface="Arial" panose="020B0604020202020204" pitchFamily="34" charset="0"/>
              </a:rPr>
              <a:t>1.1. </a:t>
            </a:r>
            <a:r>
              <a:rPr kumimoji="0" lang="en-US" sz="3200" kern="1200" cap="none" spc="0" normalizeH="0" baseline="0" noProof="0" dirty="0" err="1">
                <a:solidFill>
                  <a:srgbClr val="0000FF"/>
                </a:solidFill>
                <a:effectLst>
                  <a:reflection blurRad="6350" stA="55000" endA="300" endPos="45500" dir="5400000" sy="-100000" algn="bl" rotWithShape="0"/>
                </a:effectLst>
                <a:latin typeface="Arial" panose="020B0604020202020204" pitchFamily="34" charset="0"/>
                <a:ea typeface="+mj-ea"/>
                <a:cs typeface="Arial" panose="020B0604020202020204" pitchFamily="34" charset="0"/>
              </a:rPr>
              <a:t>Khái</a:t>
            </a:r>
            <a:r>
              <a:rPr kumimoji="0" lang="en-US" sz="3200" kern="1200" cap="none" spc="0" normalizeH="0" baseline="0" noProof="0" dirty="0">
                <a:solidFill>
                  <a:srgbClr val="0000FF"/>
                </a:solidFill>
                <a:effectLst>
                  <a:reflection blurRad="6350" stA="55000" endA="300" endPos="45500" dir="5400000" sy="-100000" algn="bl" rotWithShape="0"/>
                </a:effectLst>
                <a:latin typeface="Arial" panose="020B0604020202020204" pitchFamily="34" charset="0"/>
                <a:ea typeface="+mj-ea"/>
                <a:cs typeface="Arial" panose="020B0604020202020204" pitchFamily="34" charset="0"/>
              </a:rPr>
              <a:t> </a:t>
            </a:r>
            <a:r>
              <a:rPr kumimoji="0" lang="en-US" sz="3200" kern="1200" cap="none" spc="0" normalizeH="0" baseline="0" noProof="0" dirty="0" err="1">
                <a:solidFill>
                  <a:srgbClr val="0000FF"/>
                </a:solidFill>
                <a:effectLst>
                  <a:reflection blurRad="6350" stA="55000" endA="300" endPos="45500" dir="5400000" sy="-100000" algn="bl" rotWithShape="0"/>
                </a:effectLst>
                <a:latin typeface="Arial" panose="020B0604020202020204" pitchFamily="34" charset="0"/>
                <a:ea typeface="+mj-ea"/>
                <a:cs typeface="Arial" panose="020B0604020202020204" pitchFamily="34" charset="0"/>
              </a:rPr>
              <a:t>niệm</a:t>
            </a:r>
            <a:endParaRPr kumimoji="0" lang="en-US" sz="3200" kern="1200" cap="none" spc="0" normalizeH="0" baseline="0" noProof="0" dirty="0">
              <a:solidFill>
                <a:srgbClr val="0000FF"/>
              </a:solidFill>
              <a:effectLst>
                <a:reflection blurRad="6350" stA="55000" endA="300" endPos="45500" dir="5400000" sy="-100000" algn="bl" rotWithShape="0"/>
              </a:effectLst>
              <a:latin typeface="Arial" panose="020B0604020202020204" pitchFamily="34" charset="0"/>
              <a:ea typeface="+mj-ea"/>
              <a:cs typeface="Arial" panose="020B0604020202020204" pitchFamily="34" charset="0"/>
            </a:endParaRPr>
          </a:p>
        </p:txBody>
      </p:sp>
      <p:sp>
        <p:nvSpPr>
          <p:cNvPr id="14" name="Content Placeholder 2"/>
          <p:cNvSpPr/>
          <p:nvPr/>
        </p:nvSpPr>
        <p:spPr>
          <a:xfrm>
            <a:off x="457200" y="2286000"/>
            <a:ext cx="6248400" cy="4419600"/>
          </a:xfrm>
          <a:prstGeom prst="rect">
            <a:avLst/>
          </a:prstGeom>
          <a:noFill/>
          <a:ln w="9525">
            <a:noFill/>
          </a:ln>
        </p:spPr>
        <p:txBody>
          <a:bodyPr anchor="t" anchorCtr="0"/>
          <a:p>
            <a:pPr marL="609600" indent="-609600" algn="just">
              <a:lnSpc>
                <a:spcPct val="150000"/>
              </a:lnSpc>
              <a:buFont typeface="Wingdings" panose="05000000000000000000" pitchFamily="2" charset="2"/>
            </a:pPr>
            <a:r>
              <a:rPr lang="en-AU" altLang="vi-VN" sz="2400" dirty="0">
                <a:latin typeface="Arial" panose="020B0604020202020204" pitchFamily="34" charset="0"/>
              </a:rPr>
              <a:t>       </a:t>
            </a:r>
            <a:r>
              <a:rPr lang="en-US" altLang="vi-VN" sz="2400" dirty="0">
                <a:latin typeface="Arial" panose="020B0604020202020204" pitchFamily="34" charset="0"/>
              </a:rPr>
              <a:t>Hệ thống pháp luật là tổng hợp các QPPL có mối liên hệ chặt chẽ với nhau, được phân chia thành các chế định luật, các ngành luật và được thể hiện trong các văn bản pháp luật do Nhà nước ban hành theo những trình tự, thủ tục và hình thức nhất định</a:t>
            </a:r>
            <a:r>
              <a:rPr lang="en-AU" altLang="vi-VN" sz="2400" dirty="0">
                <a:latin typeface="Arial" panose="020B0604020202020204" pitchFamily="34" charset="0"/>
              </a:rPr>
              <a:t>.</a:t>
            </a:r>
            <a:r>
              <a:rPr lang="en-US" altLang="vi-VN" sz="2400" dirty="0">
                <a:latin typeface="Arial" panose="020B0604020202020204" pitchFamily="34" charset="0"/>
              </a:rPr>
              <a:t> </a:t>
            </a:r>
            <a:endParaRPr lang="en-US" altLang="vi-VN" sz="2400" dirty="0">
              <a:latin typeface="Arial" panose="020B0604020202020204" pitchFamily="34" charset="0"/>
            </a:endParaRPr>
          </a:p>
        </p:txBody>
      </p:sp>
      <p:sp>
        <p:nvSpPr>
          <p:cNvPr id="15" name="Title 1"/>
          <p:cNvSpPr txBox="1"/>
          <p:nvPr/>
        </p:nvSpPr>
        <p:spPr bwMode="auto">
          <a:xfrm>
            <a:off x="1295400" y="553640"/>
            <a:ext cx="6553200" cy="685800"/>
          </a:xfrm>
          <a:prstGeom prst="rect">
            <a:avLst/>
          </a:prstGeom>
          <a:noFill/>
          <a:ln w="9525">
            <a:noFill/>
            <a:miter lim="800000"/>
          </a:ln>
        </p:spPr>
        <p:txBody>
          <a:bodyPr anchor="ctr"/>
          <a:lstStyle/>
          <a:p>
            <a:pPr marR="0" algn="ctr" defTabSz="914400" fontAlgn="auto">
              <a:spcAft>
                <a:spcPts val="0"/>
              </a:spcAft>
              <a:buClrTx/>
              <a:buSzTx/>
              <a:buFontTx/>
              <a:buNone/>
              <a:defRPr/>
            </a:pPr>
            <a:r>
              <a:rPr kumimoji="0" lang="en-US" sz="2600" b="1" kern="1200" cap="none" spc="0" normalizeH="0" baseline="0" noProof="0" dirty="0">
                <a:solidFill>
                  <a:srgbClr val="FF0000"/>
                </a:solidFill>
                <a:effectLst>
                  <a:reflection blurRad="6350" stA="55000" endA="300" endPos="45500" dir="5400000" sy="-100000" algn="bl" rotWithShape="0"/>
                </a:effectLst>
                <a:latin typeface="Times New Roman" panose="02020603050405020304" pitchFamily="18" charset="0"/>
                <a:ea typeface="+mn-ea"/>
                <a:cs typeface="Times New Roman" panose="02020603050405020304" pitchFamily="18" charset="0"/>
              </a:rPr>
              <a:t>I. HỆ THỐNG PHÁP LUẬT</a:t>
            </a:r>
            <a:endParaRPr kumimoji="0" lang="en-US" sz="2600" b="1" kern="1200" cap="none" spc="0" normalizeH="0" baseline="0" noProof="0" dirty="0">
              <a:solidFill>
                <a:srgbClr val="FF0000"/>
              </a:solidFill>
              <a:effectLst>
                <a:reflection blurRad="6350" stA="55000" endA="300" endPos="45500" dir="5400000" sy="-100000" algn="bl" rotWithShape="0"/>
              </a:effectLst>
              <a:latin typeface="Times New Roman" panose="02020603050405020304" pitchFamily="18" charset="0"/>
              <a:ea typeface="+mn-ea"/>
              <a:cs typeface="Times New Roman" panose="02020603050405020304" pitchFamily="18" charset="0"/>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4">
                                            <p:txEl>
                                              <p:charRg st="0" end="256"/>
                                            </p:txEl>
                                          </p:spTgt>
                                        </p:tgtEl>
                                        <p:attrNameLst>
                                          <p:attrName>style.visibility</p:attrName>
                                        </p:attrNameLst>
                                      </p:cBhvr>
                                      <p:to>
                                        <p:strVal val="visible"/>
                                      </p:to>
                                    </p:set>
                                    <p:animEffect transition="in" filter="blinds(horizontal)">
                                      <p:cBhvr>
                                        <p:cTn id="7" dur="500"/>
                                        <p:tgtEl>
                                          <p:spTgt spid="14">
                                            <p:txEl>
                                              <p:charRg st="0" end="25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3553" name="Content Placeholder 2"/>
          <p:cNvSpPr/>
          <p:nvPr/>
        </p:nvSpPr>
        <p:spPr>
          <a:xfrm>
            <a:off x="495300" y="1752600"/>
            <a:ext cx="5143500" cy="4419600"/>
          </a:xfrm>
          <a:prstGeom prst="rect">
            <a:avLst/>
          </a:prstGeom>
          <a:noFill/>
          <a:ln w="9525">
            <a:noFill/>
          </a:ln>
        </p:spPr>
        <p:txBody>
          <a:bodyPr anchor="t" anchorCtr="0"/>
          <a:p>
            <a:pPr algn="just">
              <a:lnSpc>
                <a:spcPct val="150000"/>
              </a:lnSpc>
              <a:spcBef>
                <a:spcPts val="600"/>
              </a:spcBef>
              <a:spcAft>
                <a:spcPts val="600"/>
              </a:spcAft>
            </a:pPr>
            <a:r>
              <a:rPr lang="de-DE" altLang="vi-VN" sz="2400" b="1" dirty="0">
                <a:latin typeface="Times New Roman" panose="02020603050405020304" pitchFamily="18" charset="0"/>
              </a:rPr>
              <a:t>“</a:t>
            </a:r>
            <a:r>
              <a:rPr lang="vi-VN" altLang="vi-VN" sz="2400" dirty="0">
                <a:latin typeface="Arial" panose="020B0604020202020204" pitchFamily="34" charset="0"/>
              </a:rPr>
              <a:t>Người nào thấy người khác đang ở trong tình trạng nguy hiểm đến tính mạng, tuy có điều kiện mà không cứu giúp dẫn đến hậu quả người đó chết, thì bị phạt cảnh cáo, phạt cải tạo không giam giữ đến 02 năm hoặc phạt tù từ 03 tháng đến 02 năm</a:t>
            </a:r>
            <a:r>
              <a:rPr lang="de-DE" altLang="vi-VN" sz="2400" b="1" dirty="0">
                <a:latin typeface="Times New Roman" panose="02020603050405020304" pitchFamily="18" charset="0"/>
              </a:rPr>
              <a:t>”. </a:t>
            </a:r>
            <a:endParaRPr lang="en-US" altLang="vi-VN" sz="2400" b="1" dirty="0">
              <a:solidFill>
                <a:srgbClr val="0000FF"/>
              </a:solidFill>
              <a:latin typeface="Times New Roman" panose="02020603050405020304" pitchFamily="18" charset="0"/>
            </a:endParaRPr>
          </a:p>
        </p:txBody>
      </p:sp>
      <p:pic>
        <p:nvPicPr>
          <p:cNvPr id="23554" name="Picture 2"/>
          <p:cNvPicPr>
            <a:picLocks noChangeAspect="1"/>
          </p:cNvPicPr>
          <p:nvPr/>
        </p:nvPicPr>
        <p:blipFill>
          <a:blip r:embed="rId1"/>
          <a:stretch>
            <a:fillRect/>
          </a:stretch>
        </p:blipFill>
        <p:spPr>
          <a:xfrm>
            <a:off x="5791200" y="2133600"/>
            <a:ext cx="3352800" cy="3352800"/>
          </a:xfrm>
          <a:prstGeom prst="rect">
            <a:avLst/>
          </a:prstGeom>
          <a:noFill/>
          <a:ln w="9525">
            <a:noFill/>
          </a:ln>
        </p:spPr>
      </p:pic>
      <p:sp>
        <p:nvSpPr>
          <p:cNvPr id="15" name="Title 1"/>
          <p:cNvSpPr txBox="1"/>
          <p:nvPr/>
        </p:nvSpPr>
        <p:spPr bwMode="auto">
          <a:xfrm>
            <a:off x="495300" y="990600"/>
            <a:ext cx="8191500" cy="609600"/>
          </a:xfrm>
          <a:prstGeom prst="rect">
            <a:avLst/>
          </a:prstGeom>
          <a:noFill/>
          <a:ln w="9525">
            <a:noFill/>
            <a:miter lim="800000"/>
          </a:ln>
        </p:spPr>
        <p:txBody>
          <a:bodyPr anchor="ctr"/>
          <a:lstStyle/>
          <a:p>
            <a:pPr marR="0" algn="ctr" defTabSz="914400" fontAlgn="auto">
              <a:spcAft>
                <a:spcPts val="0"/>
              </a:spcAft>
              <a:buClrTx/>
              <a:buSzTx/>
              <a:buFontTx/>
              <a:buNone/>
              <a:defRPr/>
            </a:pPr>
            <a:r>
              <a:rPr kumimoji="0" lang="de-DE" sz="3200" b="1" kern="1200" cap="none" spc="0" normalizeH="0" baseline="0" noProof="0" dirty="0">
                <a:solidFill>
                  <a:srgbClr val="FF0000"/>
                </a:solidFill>
                <a:latin typeface="Times New Roman" panose="02020603050405020304" pitchFamily="18" charset="0"/>
                <a:ea typeface="+mn-ea"/>
                <a:cs typeface="Arial" panose="020B0604020202020204" pitchFamily="34" charset="0"/>
              </a:rPr>
              <a:t>Ví dụ: </a:t>
            </a:r>
            <a:r>
              <a:rPr kumimoji="0" lang="en-US" sz="3200" b="1" kern="1200" cap="none" spc="0" normalizeH="0" baseline="0" noProof="0" dirty="0" err="1">
                <a:solidFill>
                  <a:srgbClr val="FF0000"/>
                </a:solidFill>
                <a:latin typeface="Times New Roman" panose="02020603050405020304" pitchFamily="18" charset="0"/>
                <a:ea typeface="+mn-ea"/>
                <a:cs typeface="Arial" panose="020B0604020202020204" pitchFamily="34" charset="0"/>
              </a:rPr>
              <a:t>Điề</a:t>
            </a:r>
            <a:r>
              <a:rPr kumimoji="0" lang="de-DE" sz="3200" b="1" kern="1200" cap="none" spc="0" normalizeH="0" baseline="0" noProof="0" dirty="0">
                <a:solidFill>
                  <a:srgbClr val="FF0000"/>
                </a:solidFill>
                <a:latin typeface="Times New Roman" panose="02020603050405020304" pitchFamily="18" charset="0"/>
                <a:ea typeface="+mn-ea"/>
                <a:cs typeface="Arial" panose="020B0604020202020204" pitchFamily="34" charset="0"/>
              </a:rPr>
              <a:t>u 132 Bộ luật Hình sự năm 2015:</a:t>
            </a:r>
            <a:endParaRPr kumimoji="0" lang="en-US" sz="3200" kern="1200" cap="none" spc="0" normalizeH="0" baseline="0" noProof="0" dirty="0">
              <a:effectLst>
                <a:reflection blurRad="6350" stA="55000" endA="300" endPos="45500" dir="5400000" sy="-100000" algn="bl" rotWithShape="0"/>
              </a:effectLst>
              <a:latin typeface="Arial" panose="020B0604020202020204" pitchFamily="34" charset="0"/>
              <a:ea typeface="+mj-ea"/>
              <a:cs typeface="Arial" panose="020B0604020202020204" pitchFamily="34" charset="0"/>
            </a:endParaRPr>
          </a:p>
        </p:txBody>
      </p:sp>
    </p:spTree>
  </p:cSld>
  <p:clrMapOvr>
    <a:masterClrMapping/>
  </p:clrMapOvr>
  <p:transition spd="slow"/>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0">
          <a:blip r:embed="rId1"/>
          <a:stretch>
            <a:fillRect/>
          </a:stretch>
        </a:blipFill>
        <a:effectLst/>
      </p:bgPr>
    </p:bg>
    <p:spTree>
      <p:nvGrpSpPr>
        <p:cNvPr id="1" name=""/>
        <p:cNvGrpSpPr/>
        <p:nvPr/>
      </p:nvGrpSpPr>
      <p:grpSpPr/>
      <p:sp>
        <p:nvSpPr>
          <p:cNvPr id="12" name="Title 1"/>
          <p:cNvSpPr txBox="1"/>
          <p:nvPr/>
        </p:nvSpPr>
        <p:spPr bwMode="auto">
          <a:xfrm>
            <a:off x="1295400" y="687125"/>
            <a:ext cx="6553200" cy="685800"/>
          </a:xfrm>
          <a:prstGeom prst="rect">
            <a:avLst/>
          </a:prstGeom>
          <a:noFill/>
          <a:ln w="9525">
            <a:noFill/>
            <a:miter lim="800000"/>
          </a:ln>
        </p:spPr>
        <p:txBody>
          <a:bodyPr anchor="ctr"/>
          <a:lstStyle/>
          <a:p>
            <a:pPr marR="0" algn="ctr" defTabSz="914400" fontAlgn="auto">
              <a:spcAft>
                <a:spcPts val="0"/>
              </a:spcAft>
              <a:buClrTx/>
              <a:buSzTx/>
              <a:buFontTx/>
              <a:buNone/>
              <a:defRPr/>
            </a:pPr>
            <a:r>
              <a:rPr kumimoji="0" lang="en-US" sz="3200" kern="1200" cap="none" spc="0" normalizeH="0" baseline="0" noProof="0" dirty="0" err="1">
                <a:solidFill>
                  <a:srgbClr val="0070C0"/>
                </a:solidFill>
                <a:effectLst>
                  <a:reflection blurRad="6350" stA="55000" endA="300" endPos="45500" dir="5400000" sy="-100000" algn="bl" rotWithShape="0"/>
                </a:effectLst>
                <a:latin typeface="Arial" panose="020B0604020202020204" pitchFamily="34" charset="0"/>
                <a:ea typeface="+mj-ea"/>
                <a:cs typeface="Arial" panose="020B0604020202020204" pitchFamily="34" charset="0"/>
              </a:rPr>
              <a:t>Cấu</a:t>
            </a:r>
            <a:r>
              <a:rPr kumimoji="0" lang="en-US" sz="3200" kern="1200" cap="none" spc="0" normalizeH="0" baseline="0" noProof="0" dirty="0">
                <a:solidFill>
                  <a:srgbClr val="0070C0"/>
                </a:solidFill>
                <a:effectLst>
                  <a:reflection blurRad="6350" stA="55000" endA="300" endPos="45500" dir="5400000" sy="-100000" algn="bl" rotWithShape="0"/>
                </a:effectLst>
                <a:latin typeface="Arial" panose="020B0604020202020204" pitchFamily="34" charset="0"/>
                <a:ea typeface="+mj-ea"/>
                <a:cs typeface="Arial" panose="020B0604020202020204" pitchFamily="34" charset="0"/>
              </a:rPr>
              <a:t> </a:t>
            </a:r>
            <a:r>
              <a:rPr kumimoji="0" lang="en-US" sz="3200" kern="1200" cap="none" spc="0" normalizeH="0" baseline="0" noProof="0" dirty="0" err="1">
                <a:solidFill>
                  <a:srgbClr val="0070C0"/>
                </a:solidFill>
                <a:effectLst>
                  <a:reflection blurRad="6350" stA="55000" endA="300" endPos="45500" dir="5400000" sy="-100000" algn="bl" rotWithShape="0"/>
                </a:effectLst>
                <a:latin typeface="Arial" panose="020B0604020202020204" pitchFamily="34" charset="0"/>
                <a:ea typeface="+mj-ea"/>
                <a:cs typeface="Arial" panose="020B0604020202020204" pitchFamily="34" charset="0"/>
              </a:rPr>
              <a:t>trúc</a:t>
            </a:r>
            <a:r>
              <a:rPr kumimoji="0" lang="en-US" sz="3200" kern="1200" cap="none" spc="0" normalizeH="0" baseline="0" noProof="0" dirty="0">
                <a:solidFill>
                  <a:srgbClr val="0070C0"/>
                </a:solidFill>
                <a:effectLst>
                  <a:reflection blurRad="6350" stA="55000" endA="300" endPos="45500" dir="5400000" sy="-100000" algn="bl" rotWithShape="0"/>
                </a:effectLst>
                <a:latin typeface="Arial" panose="020B0604020202020204" pitchFamily="34" charset="0"/>
                <a:ea typeface="+mj-ea"/>
                <a:cs typeface="Arial" panose="020B0604020202020204" pitchFamily="34" charset="0"/>
              </a:rPr>
              <a:t> </a:t>
            </a:r>
            <a:r>
              <a:rPr kumimoji="0" lang="en-US" sz="3200" kern="1200" cap="none" spc="0" normalizeH="0" baseline="0" noProof="0" dirty="0" err="1">
                <a:solidFill>
                  <a:srgbClr val="0070C0"/>
                </a:solidFill>
                <a:effectLst>
                  <a:reflection blurRad="6350" stA="55000" endA="300" endPos="45500" dir="5400000" sy="-100000" algn="bl" rotWithShape="0"/>
                </a:effectLst>
                <a:latin typeface="Arial" panose="020B0604020202020204" pitchFamily="34" charset="0"/>
                <a:ea typeface="+mj-ea"/>
                <a:cs typeface="Arial" panose="020B0604020202020204" pitchFamily="34" charset="0"/>
              </a:rPr>
              <a:t>quy</a:t>
            </a:r>
            <a:r>
              <a:rPr kumimoji="0" lang="en-US" sz="3200" kern="1200" cap="none" spc="0" normalizeH="0" baseline="0" noProof="0" dirty="0">
                <a:solidFill>
                  <a:srgbClr val="0070C0"/>
                </a:solidFill>
                <a:effectLst>
                  <a:reflection blurRad="6350" stA="55000" endA="300" endPos="45500" dir="5400000" sy="-100000" algn="bl" rotWithShape="0"/>
                </a:effectLst>
                <a:latin typeface="Arial" panose="020B0604020202020204" pitchFamily="34" charset="0"/>
                <a:ea typeface="+mj-ea"/>
                <a:cs typeface="Arial" panose="020B0604020202020204" pitchFamily="34" charset="0"/>
              </a:rPr>
              <a:t> </a:t>
            </a:r>
            <a:r>
              <a:rPr kumimoji="0" lang="en-US" sz="3200" kern="1200" cap="none" spc="0" normalizeH="0" baseline="0" noProof="0" dirty="0" err="1">
                <a:solidFill>
                  <a:srgbClr val="0070C0"/>
                </a:solidFill>
                <a:effectLst>
                  <a:reflection blurRad="6350" stA="55000" endA="300" endPos="45500" dir="5400000" sy="-100000" algn="bl" rotWithShape="0"/>
                </a:effectLst>
                <a:latin typeface="Arial" panose="020B0604020202020204" pitchFamily="34" charset="0"/>
                <a:ea typeface="+mj-ea"/>
                <a:cs typeface="Arial" panose="020B0604020202020204" pitchFamily="34" charset="0"/>
              </a:rPr>
              <a:t>phạm</a:t>
            </a:r>
            <a:r>
              <a:rPr kumimoji="0" lang="en-US" sz="3200" kern="1200" cap="none" spc="0" normalizeH="0" baseline="0" noProof="0" dirty="0">
                <a:solidFill>
                  <a:srgbClr val="0070C0"/>
                </a:solidFill>
                <a:effectLst>
                  <a:reflection blurRad="6350" stA="55000" endA="300" endPos="45500" dir="5400000" sy="-100000" algn="bl" rotWithShape="0"/>
                </a:effectLst>
                <a:latin typeface="Arial" panose="020B0604020202020204" pitchFamily="34" charset="0"/>
                <a:ea typeface="+mj-ea"/>
                <a:cs typeface="Arial" panose="020B0604020202020204" pitchFamily="34" charset="0"/>
              </a:rPr>
              <a:t> </a:t>
            </a:r>
            <a:r>
              <a:rPr kumimoji="0" lang="en-US" sz="3200" kern="1200" cap="none" spc="0" normalizeH="0" baseline="0" noProof="0" dirty="0" err="1">
                <a:solidFill>
                  <a:srgbClr val="0070C0"/>
                </a:solidFill>
                <a:effectLst>
                  <a:reflection blurRad="6350" stA="55000" endA="300" endPos="45500" dir="5400000" sy="-100000" algn="bl" rotWithShape="0"/>
                </a:effectLst>
                <a:latin typeface="Arial" panose="020B0604020202020204" pitchFamily="34" charset="0"/>
                <a:ea typeface="+mj-ea"/>
                <a:cs typeface="Arial" panose="020B0604020202020204" pitchFamily="34" charset="0"/>
              </a:rPr>
              <a:t>pháp</a:t>
            </a:r>
            <a:r>
              <a:rPr kumimoji="0" lang="en-US" sz="3200" kern="1200" cap="none" spc="0" normalizeH="0" baseline="0" noProof="0" dirty="0">
                <a:solidFill>
                  <a:srgbClr val="0070C0"/>
                </a:solidFill>
                <a:effectLst>
                  <a:reflection blurRad="6350" stA="55000" endA="300" endPos="45500" dir="5400000" sy="-100000" algn="bl" rotWithShape="0"/>
                </a:effectLst>
                <a:latin typeface="Arial" panose="020B0604020202020204" pitchFamily="34" charset="0"/>
                <a:ea typeface="+mj-ea"/>
                <a:cs typeface="Arial" panose="020B0604020202020204" pitchFamily="34" charset="0"/>
              </a:rPr>
              <a:t> </a:t>
            </a:r>
            <a:r>
              <a:rPr kumimoji="0" lang="en-US" sz="3200" kern="1200" cap="none" spc="0" normalizeH="0" baseline="0" noProof="0" dirty="0" err="1">
                <a:solidFill>
                  <a:srgbClr val="0070C0"/>
                </a:solidFill>
                <a:effectLst>
                  <a:reflection blurRad="6350" stA="55000" endA="300" endPos="45500" dir="5400000" sy="-100000" algn="bl" rotWithShape="0"/>
                </a:effectLst>
                <a:latin typeface="Arial" panose="020B0604020202020204" pitchFamily="34" charset="0"/>
                <a:ea typeface="+mj-ea"/>
                <a:cs typeface="Arial" panose="020B0604020202020204" pitchFamily="34" charset="0"/>
              </a:rPr>
              <a:t>luật</a:t>
            </a:r>
            <a:endParaRPr kumimoji="0" lang="en-US" sz="3200" kern="1200" cap="none" spc="0" normalizeH="0" baseline="0" noProof="0" dirty="0">
              <a:solidFill>
                <a:srgbClr val="0070C0"/>
              </a:solidFill>
              <a:effectLst>
                <a:reflection blurRad="6350" stA="55000" endA="300" endPos="45500" dir="5400000" sy="-100000" algn="bl" rotWithShape="0"/>
              </a:effectLst>
              <a:latin typeface="Arial" panose="020B0604020202020204" pitchFamily="34" charset="0"/>
              <a:ea typeface="+mj-ea"/>
              <a:cs typeface="Arial" panose="020B0604020202020204" pitchFamily="34" charset="0"/>
            </a:endParaRPr>
          </a:p>
        </p:txBody>
      </p:sp>
      <p:grpSp>
        <p:nvGrpSpPr>
          <p:cNvPr id="6" name="Group 3"/>
          <p:cNvGrpSpPr/>
          <p:nvPr/>
        </p:nvGrpSpPr>
        <p:grpSpPr>
          <a:xfrm>
            <a:off x="2298700" y="2727325"/>
            <a:ext cx="6311900" cy="2309813"/>
            <a:chOff x="2413000" y="1447800"/>
            <a:chExt cx="6591300" cy="1927800"/>
          </a:xfrm>
        </p:grpSpPr>
        <p:sp>
          <p:nvSpPr>
            <p:cNvPr id="25" name="AutoShape 2"/>
            <p:cNvSpPr>
              <a:spLocks noChangeArrowheads="1"/>
            </p:cNvSpPr>
            <p:nvPr/>
          </p:nvSpPr>
          <p:spPr bwMode="gray">
            <a:xfrm>
              <a:off x="2413000" y="1447800"/>
              <a:ext cx="6591300" cy="1607163"/>
            </a:xfrm>
            <a:prstGeom prst="roundRect">
              <a:avLst>
                <a:gd name="adj" fmla="val 11505"/>
              </a:avLst>
            </a:prstGeom>
            <a:solidFill>
              <a:schemeClr val="bg1"/>
            </a:solidFill>
          </p:spPr>
          <p:style>
            <a:lnRef idx="1">
              <a:schemeClr val="accent1"/>
            </a:lnRef>
            <a:fillRef idx="2">
              <a:schemeClr val="accent1"/>
            </a:fillRef>
            <a:effectRef idx="1">
              <a:schemeClr val="accent1"/>
            </a:effectRef>
            <a:fontRef idx="minor">
              <a:schemeClr val="dk1"/>
            </a:fontRef>
          </p:style>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chemeClr val="dk1"/>
                </a:solidFill>
                <a:effectLst/>
                <a:uLnTx/>
                <a:uFillTx/>
                <a:latin typeface="Arial" panose="020B0604020202020204" pitchFamily="34" charset="0"/>
                <a:ea typeface="+mn-ea"/>
                <a:cs typeface="+mn-cs"/>
              </a:endParaRPr>
            </a:p>
          </p:txBody>
        </p:sp>
        <p:sp>
          <p:nvSpPr>
            <p:cNvPr id="25605" name="Text Box 6"/>
            <p:cNvSpPr txBox="1"/>
            <p:nvPr/>
          </p:nvSpPr>
          <p:spPr>
            <a:xfrm>
              <a:off x="2992438" y="1524652"/>
              <a:ext cx="5999162" cy="1850948"/>
            </a:xfrm>
            <a:prstGeom prst="rect">
              <a:avLst/>
            </a:prstGeom>
            <a:noFill/>
            <a:ln w="9525">
              <a:noFill/>
            </a:ln>
          </p:spPr>
          <p:txBody>
            <a:bodyPr anchor="t" anchorCtr="0">
              <a:spAutoFit/>
            </a:bodyPr>
            <a:p>
              <a:pPr>
                <a:spcBef>
                  <a:spcPct val="50000"/>
                </a:spcBef>
              </a:pPr>
              <a:r>
                <a:rPr lang="en-US" altLang="vi-VN" sz="2000" i="1" dirty="0">
                  <a:latin typeface="Arial" panose="020B0604020202020204" pitchFamily="34" charset="0"/>
                </a:rPr>
                <a:t>Là hậu quả bất lợi mà chủ thể phải gánh chịu khi vi phạm pháp luật</a:t>
              </a:r>
              <a:endParaRPr lang="en-US" altLang="vi-VN" sz="2000" i="1" dirty="0">
                <a:latin typeface="Arial" panose="020B0604020202020204" pitchFamily="34" charset="0"/>
              </a:endParaRPr>
            </a:p>
            <a:p>
              <a:pPr>
                <a:spcBef>
                  <a:spcPct val="50000"/>
                </a:spcBef>
              </a:pPr>
              <a:r>
                <a:rPr lang="en-US" altLang="vi-VN" sz="2000" i="1" dirty="0">
                  <a:latin typeface="Arial" panose="020B0604020202020204" pitchFamily="34" charset="0"/>
                </a:rPr>
                <a:t>Nêu những biện pháp tác động mà nhà nước dự kiến áp dụng đối với chủ thể không thực hiện đúng phần quy định</a:t>
              </a:r>
              <a:endParaRPr lang="en-US" altLang="vi-VN" sz="2000" i="1" dirty="0">
                <a:latin typeface="Arial" panose="020B0604020202020204" pitchFamily="34" charset="0"/>
              </a:endParaRPr>
            </a:p>
          </p:txBody>
        </p:sp>
        <p:sp>
          <p:nvSpPr>
            <p:cNvPr id="25606" name="AutoShape 9"/>
            <p:cNvSpPr/>
            <p:nvPr/>
          </p:nvSpPr>
          <p:spPr>
            <a:xfrm>
              <a:off x="2529290" y="1953565"/>
              <a:ext cx="482600" cy="595019"/>
            </a:xfrm>
            <a:prstGeom prst="rightArrow">
              <a:avLst>
                <a:gd name="adj1" fmla="val 50000"/>
                <a:gd name="adj2" fmla="val 52773"/>
              </a:avLst>
            </a:prstGeom>
            <a:solidFill>
              <a:srgbClr val="FFFFFF"/>
            </a:solidFill>
            <a:ln w="9525">
              <a:noFill/>
            </a:ln>
          </p:spPr>
          <p:txBody>
            <a:bodyPr wrap="none" anchor="ctr" anchorCtr="0"/>
            <a:p>
              <a:endParaRPr lang="vi-VN" altLang="vi-VN" sz="1600" dirty="0">
                <a:latin typeface="Arial" panose="020B0604020202020204" pitchFamily="34" charset="0"/>
              </a:endParaRPr>
            </a:p>
          </p:txBody>
        </p:sp>
      </p:grpSp>
      <p:grpSp>
        <p:nvGrpSpPr>
          <p:cNvPr id="7" name="Group 6"/>
          <p:cNvGrpSpPr/>
          <p:nvPr/>
        </p:nvGrpSpPr>
        <p:grpSpPr>
          <a:xfrm>
            <a:off x="3300413" y="2516188"/>
            <a:ext cx="2295525" cy="2513012"/>
            <a:chOff x="228600" y="1143000"/>
            <a:chExt cx="2295525" cy="2132148"/>
          </a:xfrm>
        </p:grpSpPr>
        <p:grpSp>
          <p:nvGrpSpPr>
            <p:cNvPr id="25608" name="Group 19"/>
            <p:cNvGrpSpPr/>
            <p:nvPr/>
          </p:nvGrpSpPr>
          <p:grpSpPr>
            <a:xfrm>
              <a:off x="228600" y="1143000"/>
              <a:ext cx="2295525" cy="2132148"/>
              <a:chOff x="471" y="272"/>
              <a:chExt cx="1161" cy="1539"/>
            </a:xfrm>
          </p:grpSpPr>
          <p:sp>
            <p:nvSpPr>
              <p:cNvPr id="35" name="Oval 20"/>
              <p:cNvSpPr>
                <a:spLocks noChangeArrowheads="1"/>
              </p:cNvSpPr>
              <p:nvPr/>
            </p:nvSpPr>
            <p:spPr bwMode="gray">
              <a:xfrm>
                <a:off x="471" y="1438"/>
                <a:ext cx="1159" cy="362"/>
              </a:xfrm>
              <a:prstGeom prst="ellipse">
                <a:avLst/>
              </a:prstGeom>
            </p:spPr>
            <p:style>
              <a:lnRef idx="0">
                <a:schemeClr val="accent2"/>
              </a:lnRef>
              <a:fillRef idx="3">
                <a:schemeClr val="accent2"/>
              </a:fillRef>
              <a:effectRef idx="3">
                <a:schemeClr val="accent2"/>
              </a:effectRef>
              <a:fontRef idx="minor">
                <a:schemeClr val="lt1"/>
              </a:fontRef>
            </p:style>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2400" b="0" i="0" u="none" strike="noStrike" kern="1200" cap="none" spc="0" normalizeH="0" baseline="0" noProof="0">
                  <a:ln>
                    <a:noFill/>
                  </a:ln>
                  <a:solidFill>
                    <a:schemeClr val="lt1"/>
                  </a:solidFill>
                  <a:effectLst/>
                  <a:uLnTx/>
                  <a:uFillTx/>
                  <a:latin typeface="Arial" panose="020B0604020202020204" pitchFamily="34" charset="0"/>
                  <a:ea typeface="+mn-ea"/>
                  <a:cs typeface="Arial" panose="020B0604020202020204" pitchFamily="34" charset="0"/>
                </a:endParaRPr>
              </a:p>
            </p:txBody>
          </p:sp>
          <p:sp>
            <p:nvSpPr>
              <p:cNvPr id="36" name="AutoShape 21"/>
              <p:cNvSpPr>
                <a:spLocks noChangeArrowheads="1"/>
              </p:cNvSpPr>
              <p:nvPr/>
            </p:nvSpPr>
            <p:spPr bwMode="gray">
              <a:xfrm>
                <a:off x="473" y="272"/>
                <a:ext cx="1159" cy="1539"/>
              </a:xfrm>
              <a:prstGeom prst="can">
                <a:avLst>
                  <a:gd name="adj" fmla="val 33197"/>
                </a:avLst>
              </a:prstGeom>
              <a:solidFill>
                <a:schemeClr val="accent2"/>
              </a:solidFill>
            </p:spPr>
            <p:style>
              <a:lnRef idx="0">
                <a:schemeClr val="accent5"/>
              </a:lnRef>
              <a:fillRef idx="3">
                <a:schemeClr val="accent5"/>
              </a:fillRef>
              <a:effectRef idx="3">
                <a:schemeClr val="accent5"/>
              </a:effectRef>
              <a:fontRef idx="minor">
                <a:schemeClr val="lt1"/>
              </a:fontRef>
            </p:style>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Arial" panose="020B0604020202020204" pitchFamily="34" charset="0"/>
                  <a:ea typeface="+mn-ea"/>
                  <a:cs typeface="Arial" panose="020B0604020202020204" pitchFamily="34" charset="0"/>
                </a:endParaRPr>
              </a:p>
            </p:txBody>
          </p:sp>
        </p:grpSp>
        <p:sp>
          <p:nvSpPr>
            <p:cNvPr id="25611" name="Text Box 22"/>
            <p:cNvSpPr txBox="1"/>
            <p:nvPr/>
          </p:nvSpPr>
          <p:spPr>
            <a:xfrm>
              <a:off x="311150" y="2056777"/>
              <a:ext cx="2128837" cy="391697"/>
            </a:xfrm>
            <a:prstGeom prst="rect">
              <a:avLst/>
            </a:prstGeom>
            <a:noFill/>
            <a:ln w="9525">
              <a:noFill/>
            </a:ln>
            <a:effectLst>
              <a:outerShdw dist="17961" dir="2699999" algn="ctr" rotWithShape="0">
                <a:srgbClr val="003300">
                  <a:alpha val="50000"/>
                </a:srgbClr>
              </a:outerShdw>
            </a:effectLst>
          </p:spPr>
          <p:txBody>
            <a:bodyPr anchor="t" anchorCtr="0">
              <a:spAutoFit/>
            </a:bodyPr>
            <a:p>
              <a:pPr algn="ctr">
                <a:spcBef>
                  <a:spcPct val="50000"/>
                </a:spcBef>
              </a:pPr>
              <a:r>
                <a:rPr lang="en-US" altLang="vi-VN" sz="2400" b="1" dirty="0">
                  <a:solidFill>
                    <a:srgbClr val="FFFFFF"/>
                  </a:solidFill>
                  <a:latin typeface="Arial" panose="020B0604020202020204" pitchFamily="34" charset="0"/>
                </a:rPr>
                <a:t>Chế tài</a:t>
              </a:r>
              <a:endParaRPr lang="en-US" altLang="vi-VN" sz="2400" b="1" dirty="0">
                <a:solidFill>
                  <a:srgbClr val="FFFFFF"/>
                </a:solidFill>
                <a:latin typeface="Arial" panose="020B0604020202020204" pitchFamily="34" charset="0"/>
              </a:endParaRPr>
            </a:p>
          </p:txBody>
        </p:sp>
      </p:grpSp>
      <p:sp>
        <p:nvSpPr>
          <p:cNvPr id="25612" name="AutoShape 9"/>
          <p:cNvSpPr/>
          <p:nvPr/>
        </p:nvSpPr>
        <p:spPr>
          <a:xfrm>
            <a:off x="2414588" y="1770063"/>
            <a:ext cx="482600" cy="574675"/>
          </a:xfrm>
          <a:prstGeom prst="rightArrow">
            <a:avLst>
              <a:gd name="adj1" fmla="val 50000"/>
              <a:gd name="adj2" fmla="val 52773"/>
            </a:avLst>
          </a:prstGeom>
          <a:solidFill>
            <a:srgbClr val="FFFFFF"/>
          </a:solidFill>
          <a:ln w="9525">
            <a:noFill/>
          </a:ln>
        </p:spPr>
        <p:txBody>
          <a:bodyPr wrap="none" anchor="ctr" anchorCtr="0"/>
          <a:p>
            <a:endParaRPr lang="vi-VN" altLang="vi-VN" sz="1600" dirty="0">
              <a:latin typeface="Arial" panose="020B0604020202020204" pitchFamily="34" charset="0"/>
            </a:endParaRPr>
          </a:p>
        </p:txBody>
      </p:sp>
      <p:pic>
        <p:nvPicPr>
          <p:cNvPr id="25613" name="Picture 19" descr="mark"/>
          <p:cNvPicPr>
            <a:picLocks noChangeAspect="1"/>
          </p:cNvPicPr>
          <p:nvPr/>
        </p:nvPicPr>
        <p:blipFill>
          <a:blip r:embed="rId2"/>
          <a:stretch>
            <a:fillRect/>
          </a:stretch>
        </p:blipFill>
        <p:spPr>
          <a:xfrm>
            <a:off x="457200" y="5105400"/>
            <a:ext cx="914400" cy="908050"/>
          </a:xfrm>
          <a:prstGeom prst="rect">
            <a:avLst/>
          </a:prstGeom>
          <a:noFill/>
          <a:ln w="9525">
            <a:noFill/>
          </a:ln>
        </p:spPr>
      </p:pic>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42" presetClass="path" presetSubtype="0" accel="50000" decel="50000" fill="hold" nodeType="withEffect">
                                  <p:stCondLst>
                                    <p:cond delay="0"/>
                                  </p:stCondLst>
                                  <p:childTnLst>
                                    <p:animMotion origin="layout" path="M 1.66667E-6 -4.81481E-6 L 1.66667E-6 1.03936 " pathEditMode="relative" rAng="0" ptsTypes="AA">
                                      <p:cBhvr>
                                        <p:cTn id="9" dur="500" spd="-100000" fill="hold"/>
                                        <p:tgtEl>
                                          <p:spTgt spid="7"/>
                                        </p:tgtEl>
                                        <p:attrNameLst>
                                          <p:attrName>ppt_x</p:attrName>
                                          <p:attrName>ppt_y</p:attrName>
                                        </p:attrNameLst>
                                      </p:cBhvr>
                                      <p:rCtr x="0" y="5196800"/>
                                    </p:animMotion>
                                  </p:childTnLst>
                                </p:cTn>
                              </p:par>
                            </p:childTnLst>
                          </p:cTn>
                        </p:par>
                      </p:childTnLst>
                    </p:cTn>
                  </p:par>
                  <p:par>
                    <p:cTn id="10" fill="hold">
                      <p:stCondLst>
                        <p:cond delay="indefinite"/>
                      </p:stCondLst>
                      <p:childTnLst>
                        <p:par>
                          <p:cTn id="11" fill="hold">
                            <p:stCondLst>
                              <p:cond delay="0"/>
                            </p:stCondLst>
                            <p:childTnLst>
                              <p:par>
                                <p:cTn id="12" presetID="35" presetClass="path" presetSubtype="0" accel="50000" decel="50000" fill="hold" nodeType="clickEffect">
                                  <p:stCondLst>
                                    <p:cond delay="0"/>
                                  </p:stCondLst>
                                  <p:childTnLst>
                                    <p:animMotion origin="layout" path="M 1.66667E-6 -2.87697E-6 L -0.34896 0.00023 " pathEditMode="relative" rAng="0" ptsTypes="AA">
                                      <p:cBhvr>
                                        <p:cTn id="13" dur="500" fill="hold"/>
                                        <p:tgtEl>
                                          <p:spTgt spid="7"/>
                                        </p:tgtEl>
                                        <p:attrNameLst>
                                          <p:attrName>ppt_x</p:attrName>
                                          <p:attrName>ppt_y</p:attrName>
                                        </p:attrNameLst>
                                      </p:cBhvr>
                                      <p:rCtr x="-1744800" y="0"/>
                                    </p:animMotion>
                                  </p:childTnLst>
                                </p:cTn>
                              </p:par>
                            </p:childTnLst>
                          </p:cTn>
                        </p:par>
                        <p:par>
                          <p:cTn id="14" fill="hold">
                            <p:stCondLst>
                              <p:cond delay="500"/>
                            </p:stCondLst>
                            <p:childTnLst>
                              <p:par>
                                <p:cTn id="15" presetID="22" presetClass="entr" presetSubtype="8" fill="hold" nodeType="after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7"/>
                                        </p:tgtEl>
                                      </p:cBhvr>
                                    </p:animEffect>
                                    <p:set>
                                      <p:cBhvr>
                                        <p:cTn id="22" dur="1" fill="hold">
                                          <p:stCondLst>
                                            <p:cond delay="499"/>
                                          </p:stCondLst>
                                        </p:cTn>
                                        <p:tgtEl>
                                          <p:spTgt spid="7"/>
                                        </p:tgtEl>
                                        <p:attrNameLst>
                                          <p:attrName>style.visibility</p:attrName>
                                        </p:attrNameLst>
                                      </p:cBhvr>
                                      <p:to>
                                        <p:strVal val="hidden"/>
                                      </p:to>
                                    </p:set>
                                  </p:childTnLst>
                                </p:cTn>
                              </p:par>
                              <p:par>
                                <p:cTn id="23" presetID="10" presetClass="exit" presetSubtype="0" fill="hold" nodeType="withEffect">
                                  <p:stCondLst>
                                    <p:cond delay="0"/>
                                  </p:stCondLst>
                                  <p:childTnLst>
                                    <p:animEffect transition="out" filter="fade">
                                      <p:cBhvr>
                                        <p:cTn id="24" dur="500"/>
                                        <p:tgtEl>
                                          <p:spTgt spid="6"/>
                                        </p:tgtEl>
                                      </p:cBhvr>
                                    </p:animEffect>
                                    <p:set>
                                      <p:cBhvr>
                                        <p:cTn id="25"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7649" name="Content Placeholder 2"/>
          <p:cNvSpPr/>
          <p:nvPr/>
        </p:nvSpPr>
        <p:spPr>
          <a:xfrm>
            <a:off x="495300" y="1752600"/>
            <a:ext cx="5143500" cy="4419600"/>
          </a:xfrm>
          <a:prstGeom prst="rect">
            <a:avLst/>
          </a:prstGeom>
          <a:noFill/>
          <a:ln w="9525">
            <a:noFill/>
          </a:ln>
        </p:spPr>
        <p:txBody>
          <a:bodyPr anchor="t" anchorCtr="0"/>
          <a:p>
            <a:pPr algn="just">
              <a:lnSpc>
                <a:spcPct val="150000"/>
              </a:lnSpc>
              <a:spcBef>
                <a:spcPts val="600"/>
              </a:spcBef>
              <a:spcAft>
                <a:spcPts val="600"/>
              </a:spcAft>
            </a:pPr>
            <a:r>
              <a:rPr lang="de-DE" altLang="vi-VN" sz="2400" b="1" dirty="0">
                <a:latin typeface="Times New Roman" panose="02020603050405020304" pitchFamily="18" charset="0"/>
              </a:rPr>
              <a:t>“</a:t>
            </a:r>
            <a:r>
              <a:rPr lang="vi-VN" altLang="vi-VN" sz="2400" dirty="0">
                <a:latin typeface="Arial" panose="020B0604020202020204" pitchFamily="34" charset="0"/>
              </a:rPr>
              <a:t>Người nào thấy người khác đang ở trong tình trạng nguy hiểm đến tính mạng, tuy có điều kiện mà không cứu giúp dẫn đến hậu quả người đó chết, thì bị phạt cảnh cáo, phạt cải tạo không giam giữ đến 02 năm hoặc phạt tù từ 03 tháng đến 02 năm</a:t>
            </a:r>
            <a:r>
              <a:rPr lang="de-DE" altLang="vi-VN" sz="2400" b="1" dirty="0">
                <a:latin typeface="Times New Roman" panose="02020603050405020304" pitchFamily="18" charset="0"/>
              </a:rPr>
              <a:t>”. </a:t>
            </a:r>
            <a:endParaRPr lang="en-US" altLang="vi-VN" sz="2400" b="1" dirty="0">
              <a:solidFill>
                <a:srgbClr val="0000FF"/>
              </a:solidFill>
              <a:latin typeface="Times New Roman" panose="02020603050405020304" pitchFamily="18" charset="0"/>
            </a:endParaRPr>
          </a:p>
        </p:txBody>
      </p:sp>
      <p:pic>
        <p:nvPicPr>
          <p:cNvPr id="27650" name="Picture 2"/>
          <p:cNvPicPr>
            <a:picLocks noChangeAspect="1"/>
          </p:cNvPicPr>
          <p:nvPr/>
        </p:nvPicPr>
        <p:blipFill>
          <a:blip r:embed="rId1"/>
          <a:stretch>
            <a:fillRect/>
          </a:stretch>
        </p:blipFill>
        <p:spPr>
          <a:xfrm>
            <a:off x="5791200" y="2133600"/>
            <a:ext cx="3352800" cy="3352800"/>
          </a:xfrm>
          <a:prstGeom prst="rect">
            <a:avLst/>
          </a:prstGeom>
          <a:noFill/>
          <a:ln w="9525">
            <a:noFill/>
          </a:ln>
        </p:spPr>
      </p:pic>
      <p:sp>
        <p:nvSpPr>
          <p:cNvPr id="15" name="Title 1"/>
          <p:cNvSpPr txBox="1"/>
          <p:nvPr/>
        </p:nvSpPr>
        <p:spPr bwMode="auto">
          <a:xfrm>
            <a:off x="495300" y="990600"/>
            <a:ext cx="8191500" cy="609600"/>
          </a:xfrm>
          <a:prstGeom prst="rect">
            <a:avLst/>
          </a:prstGeom>
          <a:noFill/>
          <a:ln w="9525">
            <a:noFill/>
            <a:miter lim="800000"/>
          </a:ln>
        </p:spPr>
        <p:txBody>
          <a:bodyPr anchor="ctr"/>
          <a:lstStyle/>
          <a:p>
            <a:pPr marR="0" algn="ctr" defTabSz="914400" fontAlgn="auto">
              <a:spcAft>
                <a:spcPts val="0"/>
              </a:spcAft>
              <a:buClrTx/>
              <a:buSzTx/>
              <a:buFontTx/>
              <a:buNone/>
              <a:defRPr/>
            </a:pPr>
            <a:r>
              <a:rPr kumimoji="0" lang="de-DE" sz="3200" b="1" kern="1200" cap="none" spc="0" normalizeH="0" baseline="0" noProof="0" dirty="0">
                <a:solidFill>
                  <a:srgbClr val="FF0000"/>
                </a:solidFill>
                <a:latin typeface="Times New Roman" panose="02020603050405020304" pitchFamily="18" charset="0"/>
                <a:ea typeface="+mn-ea"/>
                <a:cs typeface="Arial" panose="020B0604020202020204" pitchFamily="34" charset="0"/>
              </a:rPr>
              <a:t>Ví dụ: </a:t>
            </a:r>
            <a:r>
              <a:rPr kumimoji="0" lang="en-US" sz="3200" b="1" kern="1200" cap="none" spc="0" normalizeH="0" baseline="0" noProof="0" dirty="0" err="1">
                <a:solidFill>
                  <a:srgbClr val="FF0000"/>
                </a:solidFill>
                <a:latin typeface="Times New Roman" panose="02020603050405020304" pitchFamily="18" charset="0"/>
                <a:ea typeface="+mn-ea"/>
                <a:cs typeface="Arial" panose="020B0604020202020204" pitchFamily="34" charset="0"/>
              </a:rPr>
              <a:t>Điề</a:t>
            </a:r>
            <a:r>
              <a:rPr kumimoji="0" lang="de-DE" sz="3200" b="1" kern="1200" cap="none" spc="0" normalizeH="0" baseline="0" noProof="0" dirty="0">
                <a:solidFill>
                  <a:srgbClr val="FF0000"/>
                </a:solidFill>
                <a:latin typeface="Times New Roman" panose="02020603050405020304" pitchFamily="18" charset="0"/>
                <a:ea typeface="+mn-ea"/>
                <a:cs typeface="Arial" panose="020B0604020202020204" pitchFamily="34" charset="0"/>
              </a:rPr>
              <a:t>u 132 Bộ luật Hình sự năm 2015:</a:t>
            </a:r>
            <a:endParaRPr kumimoji="0" lang="en-US" sz="3200" kern="1200" cap="none" spc="0" normalizeH="0" baseline="0" noProof="0" dirty="0">
              <a:effectLst>
                <a:reflection blurRad="6350" stA="55000" endA="300" endPos="45500" dir="5400000" sy="-100000" algn="bl" rotWithShape="0"/>
              </a:effectLst>
              <a:latin typeface="Arial" panose="020B0604020202020204" pitchFamily="34" charset="0"/>
              <a:ea typeface="+mj-ea"/>
              <a:cs typeface="Arial" panose="020B0604020202020204" pitchFamily="34" charset="0"/>
            </a:endParaRPr>
          </a:p>
        </p:txBody>
      </p:sp>
    </p:spTree>
  </p:cSld>
  <p:clrMapOvr>
    <a:masterClrMapping/>
  </p:clrMapOvr>
  <p:transition spd="slow"/>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0">
          <a:blip r:embed="rId1"/>
          <a:stretch>
            <a:fillRect/>
          </a:stretch>
        </a:blipFill>
        <a:effectLst/>
      </p:bgPr>
    </p:bg>
    <p:spTree>
      <p:nvGrpSpPr>
        <p:cNvPr id="1" name=""/>
        <p:cNvGrpSpPr/>
        <p:nvPr/>
      </p:nvGrpSpPr>
      <p:grpSpPr/>
      <p:sp>
        <p:nvSpPr>
          <p:cNvPr id="29698" name="Content Placeholder 2"/>
          <p:cNvSpPr/>
          <p:nvPr/>
        </p:nvSpPr>
        <p:spPr>
          <a:xfrm>
            <a:off x="495300" y="1371600"/>
            <a:ext cx="5143500" cy="4724400"/>
          </a:xfrm>
          <a:prstGeom prst="rect">
            <a:avLst/>
          </a:prstGeom>
          <a:noFill/>
          <a:ln w="9525">
            <a:noFill/>
          </a:ln>
        </p:spPr>
        <p:txBody>
          <a:bodyPr anchor="t" anchorCtr="0"/>
          <a:p>
            <a:pPr algn="just">
              <a:lnSpc>
                <a:spcPct val="150000"/>
              </a:lnSpc>
              <a:buFont typeface="Wingdings" panose="05000000000000000000" pitchFamily="2" charset="2"/>
            </a:pPr>
            <a:r>
              <a:rPr lang="en-US" altLang="vi-VN" sz="2400" b="1" dirty="0">
                <a:latin typeface="Times New Roman" panose="02020603050405020304" pitchFamily="18" charset="0"/>
              </a:rPr>
              <a:t>“</a:t>
            </a:r>
            <a:r>
              <a:rPr lang="vi-VN" altLang="vi-VN" sz="2400" dirty="0">
                <a:latin typeface="Arial" panose="020B0604020202020204" pitchFamily="34" charset="0"/>
              </a:rPr>
              <a:t>Người nào dùng vũ lực, đe dọa dùng vũ lực hoặc dùng thủ đoạn khác cản trở người thi hành công vụ thực hiện công vụ của họ hoặc ép buộc họ thực hiện hành vi trái pháp luật, thì bị phạt cải tạo không giam giữ đến 03 năm hoặc phạt tù từ 06 tháng đến 03 năm</a:t>
            </a:r>
            <a:r>
              <a:rPr lang="en-US" altLang="vi-VN" sz="2400" dirty="0">
                <a:latin typeface="Times New Roman" panose="02020603050405020304" pitchFamily="18" charset="0"/>
              </a:rPr>
              <a:t>”</a:t>
            </a:r>
            <a:endParaRPr lang="en-US" altLang="vi-VN" sz="2400" b="1" dirty="0">
              <a:solidFill>
                <a:srgbClr val="FF0000"/>
              </a:solidFill>
              <a:latin typeface="Times New Roman" panose="02020603050405020304" pitchFamily="18" charset="0"/>
            </a:endParaRPr>
          </a:p>
        </p:txBody>
      </p:sp>
      <p:pic>
        <p:nvPicPr>
          <p:cNvPr id="31748" name="Picture 2"/>
          <p:cNvPicPr>
            <a:picLocks noChangeAspect="1" noChangeArrowheads="1"/>
          </p:cNvPicPr>
          <p:nvPr/>
        </p:nvPicPr>
        <p:blipFill>
          <a:blip r:embed="rId2"/>
          <a:srcRect/>
          <a:stretch>
            <a:fillRect/>
          </a:stretch>
        </p:blipFill>
        <p:spPr bwMode="auto">
          <a:xfrm>
            <a:off x="5867399" y="1714500"/>
            <a:ext cx="3105150" cy="3733800"/>
          </a:xfrm>
          <a:prstGeom prst="rect">
            <a:avLst/>
          </a:prstGeom>
          <a:noFill/>
          <a:ln>
            <a:noFill/>
          </a:ln>
          <a:effectLst>
            <a:glow rad="127000">
              <a:schemeClr val="accent1">
                <a:alpha val="45000"/>
              </a:schemeClr>
            </a:glow>
          </a:effectLst>
        </p:spPr>
      </p:pic>
      <p:sp>
        <p:nvSpPr>
          <p:cNvPr id="29700" name="Title 1"/>
          <p:cNvSpPr txBox="1"/>
          <p:nvPr/>
        </p:nvSpPr>
        <p:spPr>
          <a:xfrm>
            <a:off x="503238" y="381000"/>
            <a:ext cx="8191500" cy="609600"/>
          </a:xfrm>
          <a:prstGeom prst="rect">
            <a:avLst/>
          </a:prstGeom>
          <a:noFill/>
          <a:ln w="9525">
            <a:noFill/>
          </a:ln>
        </p:spPr>
        <p:txBody>
          <a:bodyPr anchor="ctr" anchorCtr="0"/>
          <a:p>
            <a:pPr algn="just">
              <a:lnSpc>
                <a:spcPct val="150000"/>
              </a:lnSpc>
            </a:pPr>
            <a:r>
              <a:rPr lang="vi-VN" altLang="vi-VN" sz="3200" b="1" dirty="0">
                <a:solidFill>
                  <a:srgbClr val="0000FF"/>
                </a:solidFill>
                <a:latin typeface="Times New Roman" panose="02020603050405020304" pitchFamily="18" charset="0"/>
              </a:rPr>
              <a:t>Ví dụ</a:t>
            </a:r>
            <a:r>
              <a:rPr lang="en-US" altLang="vi-VN" sz="3200" b="1" dirty="0">
                <a:solidFill>
                  <a:srgbClr val="0000FF"/>
                </a:solidFill>
                <a:latin typeface="Times New Roman" panose="02020603050405020304" pitchFamily="18" charset="0"/>
              </a:rPr>
              <a:t> </a:t>
            </a:r>
            <a:r>
              <a:rPr lang="vi-VN" altLang="vi-VN" sz="3200" b="1" dirty="0">
                <a:solidFill>
                  <a:srgbClr val="0000FF"/>
                </a:solidFill>
                <a:latin typeface="Times New Roman" panose="02020603050405020304" pitchFamily="18" charset="0"/>
              </a:rPr>
              <a:t>: Điều </a:t>
            </a:r>
            <a:r>
              <a:rPr lang="en-US" altLang="vi-VN" sz="3200" b="1" dirty="0">
                <a:solidFill>
                  <a:srgbClr val="0000FF"/>
                </a:solidFill>
                <a:latin typeface="Times New Roman" panose="02020603050405020304" pitchFamily="18" charset="0"/>
              </a:rPr>
              <a:t>330</a:t>
            </a:r>
            <a:r>
              <a:rPr lang="vi-VN" altLang="vi-VN" sz="3200" b="1" dirty="0">
                <a:solidFill>
                  <a:srgbClr val="0000FF"/>
                </a:solidFill>
                <a:latin typeface="Times New Roman" panose="02020603050405020304" pitchFamily="18" charset="0"/>
              </a:rPr>
              <a:t> </a:t>
            </a:r>
            <a:r>
              <a:rPr lang="en-US" altLang="vi-VN" sz="3200" b="1" dirty="0">
                <a:solidFill>
                  <a:srgbClr val="0000FF"/>
                </a:solidFill>
                <a:latin typeface="Times New Roman" panose="02020603050405020304" pitchFamily="18" charset="0"/>
              </a:rPr>
              <a:t>Bộ luật hình sự năm 2015:</a:t>
            </a:r>
            <a:r>
              <a:rPr lang="vi-VN" altLang="vi-VN" sz="3200" b="1" dirty="0">
                <a:solidFill>
                  <a:srgbClr val="0000FF"/>
                </a:solidFill>
                <a:latin typeface="Times New Roman" panose="02020603050405020304" pitchFamily="18" charset="0"/>
              </a:rPr>
              <a:t> </a:t>
            </a:r>
            <a:endParaRPr lang="en-US" altLang="vi-VN" sz="3200" b="1" dirty="0">
              <a:solidFill>
                <a:srgbClr val="0000FF"/>
              </a:solidFill>
              <a:latin typeface="Times New Roman" panose="02020603050405020304" pitchFamily="18" charset="0"/>
            </a:endParaRPr>
          </a:p>
        </p:txBody>
      </p:sp>
    </p:spTree>
  </p:cSld>
  <p:clrMapOvr>
    <a:masterClrMapping/>
  </p:clrMapOvr>
  <p:transition spd="slow"/>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0">
          <a:blip r:embed="rId1"/>
          <a:stretch>
            <a:fillRect/>
          </a:stretch>
        </a:blipFill>
        <a:effectLst/>
      </p:bgPr>
    </p:bg>
    <p:spTree>
      <p:nvGrpSpPr>
        <p:cNvPr id="1" name=""/>
        <p:cNvGrpSpPr/>
        <p:nvPr/>
      </p:nvGrpSpPr>
      <p:grpSpPr/>
      <p:graphicFrame>
        <p:nvGraphicFramePr>
          <p:cNvPr id="15" name="Diagram 14"/>
          <p:cNvGraphicFramePr/>
          <p:nvPr/>
        </p:nvGraphicFramePr>
        <p:xfrm>
          <a:off x="533399" y="533400"/>
          <a:ext cx="4953000" cy="5638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1747" name="Picture 2"/>
          <p:cNvPicPr>
            <a:picLocks noChangeAspect="1"/>
          </p:cNvPicPr>
          <p:nvPr/>
        </p:nvPicPr>
        <p:blipFill>
          <a:blip r:embed="rId7"/>
          <a:stretch>
            <a:fillRect/>
          </a:stretch>
        </p:blipFill>
        <p:spPr>
          <a:xfrm>
            <a:off x="5651500" y="762000"/>
            <a:ext cx="3257550" cy="5105400"/>
          </a:xfrm>
          <a:prstGeom prst="rect">
            <a:avLst/>
          </a:prstGeom>
          <a:solidFill>
            <a:srgbClr val="FF0000"/>
          </a:solidFill>
          <a:ln w="9525">
            <a:noFill/>
          </a:ln>
        </p:spPr>
      </p:pic>
      <p:pic>
        <p:nvPicPr>
          <p:cNvPr id="31748" name="Picture 19" descr="mark"/>
          <p:cNvPicPr>
            <a:picLocks noChangeAspect="1"/>
          </p:cNvPicPr>
          <p:nvPr/>
        </p:nvPicPr>
        <p:blipFill>
          <a:blip r:embed="rId8"/>
          <a:stretch>
            <a:fillRect/>
          </a:stretch>
        </p:blipFill>
        <p:spPr>
          <a:xfrm>
            <a:off x="8229600" y="1447800"/>
            <a:ext cx="614363" cy="609600"/>
          </a:xfrm>
          <a:prstGeom prst="rect">
            <a:avLst/>
          </a:prstGeom>
          <a:noFill/>
          <a:ln w="9525">
            <a:noFill/>
          </a:ln>
        </p:spPr>
      </p:pic>
    </p:spTree>
  </p:cSld>
  <p:clrMapOvr>
    <a:masterClrMapping/>
  </p:clrMapOvr>
  <p:transition spd="slow"/>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0">
          <a:blip r:embed="rId1"/>
          <a:stretch>
            <a:fillRect/>
          </a:stretch>
        </a:blipFill>
        <a:effectLst/>
      </p:bgPr>
    </p:bg>
    <p:spTree>
      <p:nvGrpSpPr>
        <p:cNvPr id="1" name=""/>
        <p:cNvGrpSpPr/>
        <p:nvPr/>
      </p:nvGrpSpPr>
      <p:grpSpPr/>
      <p:graphicFrame>
        <p:nvGraphicFramePr>
          <p:cNvPr id="15" name="Diagram 14"/>
          <p:cNvGraphicFramePr/>
          <p:nvPr/>
        </p:nvGraphicFramePr>
        <p:xfrm>
          <a:off x="381000" y="533400"/>
          <a:ext cx="4724400" cy="479142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5844" name="Picture 2"/>
          <p:cNvPicPr>
            <a:picLocks noChangeAspect="1" noChangeArrowheads="1"/>
          </p:cNvPicPr>
          <p:nvPr/>
        </p:nvPicPr>
        <p:blipFill>
          <a:blip r:embed="rId7"/>
          <a:srcRect/>
          <a:stretch>
            <a:fillRect/>
          </a:stretch>
        </p:blipFill>
        <p:spPr bwMode="auto">
          <a:xfrm>
            <a:off x="5181600" y="723900"/>
            <a:ext cx="3733800" cy="4600575"/>
          </a:xfrm>
          <a:prstGeom prst="rect">
            <a:avLst/>
          </a:prstGeom>
        </p:spPr>
        <p:style>
          <a:lnRef idx="2">
            <a:schemeClr val="accent6"/>
          </a:lnRef>
          <a:fillRef idx="1">
            <a:schemeClr val="lt1"/>
          </a:fillRef>
          <a:effectRef idx="0">
            <a:schemeClr val="accent6"/>
          </a:effectRef>
          <a:fontRef idx="minor">
            <a:schemeClr val="dk1"/>
          </a:fontRef>
        </p:style>
      </p:pic>
    </p:spTree>
  </p:cSld>
  <p:clrMapOvr>
    <a:masterClrMapping/>
  </p:clrMapOvr>
  <p:transition spd="slow"/>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5841" name="Content Placeholder 2"/>
          <p:cNvSpPr>
            <a:spLocks noGrp="1"/>
          </p:cNvSpPr>
          <p:nvPr>
            <p:ph idx="1"/>
          </p:nvPr>
        </p:nvSpPr>
        <p:spPr>
          <a:ln/>
        </p:spPr>
        <p:txBody>
          <a:bodyPr vert="horz" wrap="square" lIns="91440" tIns="45720" rIns="91440" bIns="45720" anchor="t" anchorCtr="0"/>
          <a:p>
            <a:endParaRPr lang="vi-VN" altLang="vi-VN" dirty="0"/>
          </a:p>
        </p:txBody>
      </p:sp>
      <p:sp>
        <p:nvSpPr>
          <p:cNvPr id="4" name="Date Placeholder 3"/>
          <p:cNvSpPr txBox="1">
            <a:spLocks noGrp="1"/>
          </p:cNvSpPr>
          <p:nvPr>
            <p:ph type="dt" sz="half" idx="10"/>
          </p:nvPr>
        </p:nvSpPr>
        <p:spPr>
          <a:noFill/>
        </p:spPr>
        <p:txBody>
          <a:bodyPr vert="horz" lIns="91440" tIns="45720" rIns="91440" bIns="45720" rtlCol="0" anchor="ctr"/>
          <a:lstStyle/>
          <a:p>
            <a:pPr marL="0" marR="0" lvl="0" indent="0" algn="l" defTabSz="914400" rtl="0" eaLnBrk="1" fontAlgn="base" latinLnBrk="0" hangingPunct="1">
              <a:lnSpc>
                <a:spcPct val="100000"/>
              </a:lnSpc>
              <a:spcBef>
                <a:spcPct val="0"/>
              </a:spcBef>
              <a:spcAft>
                <a:spcPct val="0"/>
              </a:spcAft>
              <a:buClrTx/>
              <a:buSzTx/>
              <a:buFontTx/>
              <a:buNone/>
              <a:defRPr/>
            </a:pPr>
            <a:fld id="{D19A79B7-6E91-4638-BE15-425B8278EA98}" type="datetime1">
              <a:rPr kumimoji="0" lang="en-US" sz="1200" b="0" i="0" u="none" strike="noStrike" kern="1200" cap="none" spc="0" normalizeH="0" baseline="0" noProof="0" smtClean="0">
                <a:ln>
                  <a:noFill/>
                </a:ln>
                <a:solidFill>
                  <a:schemeClr val="tx1">
                    <a:tint val="75000"/>
                  </a:schemeClr>
                </a:solidFill>
                <a:effectLst/>
                <a:uLnTx/>
                <a:uFillTx/>
                <a:latin typeface="Arial" panose="020B0604020202020204" pitchFamily="34" charset="0"/>
                <a:ea typeface="+mn-ea"/>
                <a:cs typeface="Arial" panose="020B0604020202020204" pitchFamily="34" charset="0"/>
              </a:rPr>
            </a:fld>
            <a:endParaRPr kumimoji="0" lang="en-US" sz="1200" b="0" i="0" u="none" strike="noStrike" kern="1200" cap="none" spc="0" normalizeH="0" baseline="0" noProof="0" dirty="0">
              <a:ln>
                <a:noFill/>
              </a:ln>
              <a:solidFill>
                <a:schemeClr val="tx1">
                  <a:tint val="75000"/>
                </a:schemeClr>
              </a:solidFill>
              <a:effectLst/>
              <a:uLnTx/>
              <a:uFillTx/>
              <a:latin typeface="Arial" panose="020B0604020202020204" pitchFamily="34" charset="0"/>
              <a:ea typeface="+mn-ea"/>
              <a:cs typeface="Arial" panose="020B0604020202020204" pitchFamily="34" charset="0"/>
            </a:endParaRPr>
          </a:p>
        </p:txBody>
      </p:sp>
      <p:sp>
        <p:nvSpPr>
          <p:cNvPr id="35843" name="Footer Placeholder 4"/>
          <p:cNvSpPr>
            <a:spLocks noGrp="1"/>
          </p:cNvSpPr>
          <p:nvPr>
            <p:ph type="ftr" sz="quarter" idx="11"/>
          </p:nvPr>
        </p:nvSpPr>
        <p:spPr>
          <a:noFill/>
          <a:ln>
            <a:noFill/>
          </a:ln>
        </p:spPr>
        <p:txBody>
          <a:bodyPr vert="horz" lIns="91440" tIns="45720" rIns="91440" bIns="45720" anchor="ctr" anchorCtr="0"/>
          <a:lstStyle>
            <a:lvl1pPr marL="0" lvl="0" indent="0" algn="l" defTabSz="914400" rtl="0" eaLnBrk="0" fontAlgn="base" latinLnBrk="0" hangingPunct="0">
              <a:lnSpc>
                <a:spcPct val="100000"/>
              </a:lnSpc>
              <a:spcBef>
                <a:spcPct val="0"/>
              </a:spcBef>
              <a:spcAft>
                <a:spcPct val="0"/>
              </a:spcAft>
              <a:buNone/>
              <a:defRPr sz="3600" b="0" i="0" u="none" kern="1200" baseline="0">
                <a:solidFill>
                  <a:schemeClr val="tx1"/>
                </a:solidFill>
                <a:latin typeface="Arial" panose="020B0604020202020204" pitchFamily="34" charset="0"/>
              </a:defRPr>
            </a:lvl1pPr>
            <a:lvl2pPr marL="457200" lvl="1" indent="0" algn="l" defTabSz="914400" rtl="0" eaLnBrk="1" fontAlgn="base" latinLnBrk="0" hangingPunct="1">
              <a:lnSpc>
                <a:spcPct val="100000"/>
              </a:lnSpc>
              <a:spcBef>
                <a:spcPct val="0"/>
              </a:spcBef>
              <a:spcAft>
                <a:spcPct val="0"/>
              </a:spcAft>
              <a:buNone/>
              <a:defRPr sz="3600" b="0" i="0" u="none" kern="1200" baseline="0">
                <a:solidFill>
                  <a:schemeClr val="tx1"/>
                </a:solidFill>
                <a:latin typeface="Arial" panose="020B0604020202020204" pitchFamily="34" charset="0"/>
                <a:ea typeface="+mn-ea"/>
                <a:cs typeface="+mn-cs"/>
              </a:defRPr>
            </a:lvl2pPr>
            <a:lvl3pPr marL="914400" lvl="2" indent="0" algn="l" defTabSz="914400" rtl="0" eaLnBrk="1" fontAlgn="base" latinLnBrk="0" hangingPunct="1">
              <a:lnSpc>
                <a:spcPct val="100000"/>
              </a:lnSpc>
              <a:spcBef>
                <a:spcPct val="0"/>
              </a:spcBef>
              <a:spcAft>
                <a:spcPct val="0"/>
              </a:spcAft>
              <a:buNone/>
              <a:defRPr sz="3600" b="0" i="0" u="none" kern="1200" baseline="0">
                <a:solidFill>
                  <a:schemeClr val="tx1"/>
                </a:solidFill>
                <a:latin typeface="Arial" panose="020B0604020202020204" pitchFamily="34" charset="0"/>
                <a:ea typeface="+mn-ea"/>
                <a:cs typeface="+mn-cs"/>
              </a:defRPr>
            </a:lvl3pPr>
            <a:lvl4pPr marL="1371600" lvl="3" indent="0" algn="l" defTabSz="914400" rtl="0" eaLnBrk="1" fontAlgn="base" latinLnBrk="0" hangingPunct="1">
              <a:lnSpc>
                <a:spcPct val="100000"/>
              </a:lnSpc>
              <a:spcBef>
                <a:spcPct val="0"/>
              </a:spcBef>
              <a:spcAft>
                <a:spcPct val="0"/>
              </a:spcAft>
              <a:buNone/>
              <a:defRPr sz="3600" b="0" i="0" u="none" kern="1200" baseline="0">
                <a:solidFill>
                  <a:schemeClr val="tx1"/>
                </a:solidFill>
                <a:latin typeface="Arial" panose="020B0604020202020204" pitchFamily="34" charset="0"/>
                <a:ea typeface="+mn-ea"/>
                <a:cs typeface="+mn-cs"/>
              </a:defRPr>
            </a:lvl4pPr>
            <a:lvl5pPr marL="1828800" lvl="4" indent="0" algn="l" defTabSz="914400" rtl="0" eaLnBrk="1" fontAlgn="base" latinLnBrk="0" hangingPunct="1">
              <a:lnSpc>
                <a:spcPct val="100000"/>
              </a:lnSpc>
              <a:spcBef>
                <a:spcPct val="0"/>
              </a:spcBef>
              <a:spcAft>
                <a:spcPct val="0"/>
              </a:spcAft>
              <a:buNone/>
              <a:defRPr sz="3600" b="0" i="0" u="none" kern="1200" baseline="0">
                <a:solidFill>
                  <a:schemeClr val="tx1"/>
                </a:solidFill>
                <a:latin typeface="Arial" panose="020B0604020202020204" pitchFamily="34" charset="0"/>
                <a:ea typeface="+mn-ea"/>
                <a:cs typeface="+mn-cs"/>
              </a:defRPr>
            </a:lvl5pPr>
          </a:lstStyle>
          <a:p>
            <a:pPr lvl="0" algn="ctr" eaLnBrk="1" hangingPunct="1">
              <a:buSzTx/>
            </a:pPr>
            <a:r>
              <a:rPr lang="vi-VN" altLang="x-none" sz="1200" dirty="0">
                <a:solidFill>
                  <a:srgbClr val="898989"/>
                </a:solidFill>
              </a:rPr>
              <a:t>ĐẠI HỌC LUẬT TP.HCM</a:t>
            </a:r>
            <a:endParaRPr lang="en-US" sz="1200" dirty="0">
              <a:solidFill>
                <a:srgbClr val="898989"/>
              </a:solidFill>
            </a:endParaRPr>
          </a:p>
        </p:txBody>
      </p:sp>
      <p:sp>
        <p:nvSpPr>
          <p:cNvPr id="37893" name="Title 1"/>
          <p:cNvSpPr txBox="1">
            <a:spLocks noChangeArrowheads="1"/>
          </p:cNvSpPr>
          <p:nvPr/>
        </p:nvSpPr>
        <p:spPr bwMode="auto">
          <a:xfrm>
            <a:off x="0" y="122238"/>
            <a:ext cx="9144000" cy="944563"/>
          </a:xfrm>
          <a:prstGeom prst="rect">
            <a:avLst/>
          </a:prstGeom>
        </p:spPr>
        <p:style>
          <a:lnRef idx="2">
            <a:schemeClr val="dk1"/>
          </a:lnRef>
          <a:fillRef idx="1">
            <a:schemeClr val="lt1"/>
          </a:fillRef>
          <a:effectRef idx="0">
            <a:schemeClr val="dk1"/>
          </a:effectRef>
          <a:fontRef idx="minor">
            <a:schemeClr val="dk1"/>
          </a:fontRef>
        </p:style>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vi-VN" sz="2800" b="1" i="0" u="none" strike="noStrike" kern="1200" cap="none" spc="0" normalizeH="0" baseline="0" noProof="0" dirty="0" err="1">
                <a:ln>
                  <a:noFill/>
                </a:ln>
                <a:solidFill>
                  <a:srgbClr val="FF0000"/>
                </a:solidFill>
                <a:effectLst/>
                <a:uLnTx/>
                <a:uFillTx/>
                <a:latin typeface="Times New Roman" panose="02020603050405020304" pitchFamily="18" charset="0"/>
                <a:ea typeface="Tahoma" panose="020B0604030504040204" pitchFamily="34" charset="0"/>
                <a:cs typeface="Times New Roman" panose="02020603050405020304" pitchFamily="18" charset="0"/>
              </a:rPr>
              <a:t>Các</a:t>
            </a:r>
            <a:r>
              <a:rPr kumimoji="0" lang="en-US" altLang="vi-VN" sz="2800" b="1" i="0" u="none" strike="noStrike" kern="1200" cap="none" spc="0" normalizeH="0" baseline="0" noProof="0" dirty="0">
                <a:ln>
                  <a:noFill/>
                </a:ln>
                <a:solidFill>
                  <a:srgbClr val="FF0000"/>
                </a:solidFill>
                <a:effectLst/>
                <a:uLnTx/>
                <a:uFillTx/>
                <a:latin typeface="Times New Roman" panose="02020603050405020304" pitchFamily="18" charset="0"/>
                <a:ea typeface="Tahoma" panose="020B0604030504040204" pitchFamily="34" charset="0"/>
                <a:cs typeface="Times New Roman" panose="02020603050405020304" pitchFamily="18" charset="0"/>
              </a:rPr>
              <a:t> </a:t>
            </a:r>
            <a:r>
              <a:rPr kumimoji="0" lang="en-US" altLang="vi-VN" sz="2800" b="1" i="0" u="none" strike="noStrike" kern="1200" cap="none" spc="0" normalizeH="0" baseline="0" noProof="0" dirty="0" err="1">
                <a:ln>
                  <a:noFill/>
                </a:ln>
                <a:solidFill>
                  <a:srgbClr val="FF0000"/>
                </a:solidFill>
                <a:effectLst/>
                <a:uLnTx/>
                <a:uFillTx/>
                <a:latin typeface="Times New Roman" panose="02020603050405020304" pitchFamily="18" charset="0"/>
                <a:ea typeface="Tahoma" panose="020B0604030504040204" pitchFamily="34" charset="0"/>
                <a:cs typeface="Times New Roman" panose="02020603050405020304" pitchFamily="18" charset="0"/>
              </a:rPr>
              <a:t>ngành</a:t>
            </a:r>
            <a:r>
              <a:rPr kumimoji="0" lang="en-US" altLang="vi-VN" sz="2800" b="1" i="0" u="none" strike="noStrike" kern="1200" cap="none" spc="0" normalizeH="0" baseline="0" noProof="0" dirty="0">
                <a:ln>
                  <a:noFill/>
                </a:ln>
                <a:solidFill>
                  <a:srgbClr val="FF0000"/>
                </a:solidFill>
                <a:effectLst/>
                <a:uLnTx/>
                <a:uFillTx/>
                <a:latin typeface="Times New Roman" panose="02020603050405020304" pitchFamily="18" charset="0"/>
                <a:ea typeface="Tahoma" panose="020B0604030504040204" pitchFamily="34" charset="0"/>
                <a:cs typeface="Times New Roman" panose="02020603050405020304" pitchFamily="18" charset="0"/>
              </a:rPr>
              <a:t> </a:t>
            </a:r>
            <a:r>
              <a:rPr kumimoji="0" lang="en-US" altLang="vi-VN" sz="2800" b="1" i="0" u="none" strike="noStrike" kern="1200" cap="none" spc="0" normalizeH="0" baseline="0" noProof="0" dirty="0" err="1">
                <a:ln>
                  <a:noFill/>
                </a:ln>
                <a:solidFill>
                  <a:srgbClr val="FF0000"/>
                </a:solidFill>
                <a:effectLst/>
                <a:uLnTx/>
                <a:uFillTx/>
                <a:latin typeface="Times New Roman" panose="02020603050405020304" pitchFamily="18" charset="0"/>
                <a:ea typeface="Tahoma" panose="020B0604030504040204" pitchFamily="34" charset="0"/>
                <a:cs typeface="Times New Roman" panose="02020603050405020304" pitchFamily="18" charset="0"/>
              </a:rPr>
              <a:t>luật</a:t>
            </a:r>
            <a:r>
              <a:rPr kumimoji="0" lang="en-US" altLang="vi-VN" sz="2800" b="1" i="0" u="none" strike="noStrike" kern="1200" cap="none" spc="0" normalizeH="0" baseline="0" noProof="0" dirty="0">
                <a:ln>
                  <a:noFill/>
                </a:ln>
                <a:solidFill>
                  <a:srgbClr val="FF0000"/>
                </a:solidFill>
                <a:effectLst/>
                <a:uLnTx/>
                <a:uFillTx/>
                <a:latin typeface="Times New Roman" panose="02020603050405020304" pitchFamily="18" charset="0"/>
                <a:ea typeface="Tahoma" panose="020B0604030504040204" pitchFamily="34" charset="0"/>
                <a:cs typeface="Times New Roman" panose="02020603050405020304" pitchFamily="18" charset="0"/>
              </a:rPr>
              <a:t> </a:t>
            </a:r>
            <a:r>
              <a:rPr kumimoji="0" lang="en-US" altLang="vi-VN" sz="2800" b="1" i="0" u="none" strike="noStrike" kern="1200" cap="none" spc="0" normalizeH="0" baseline="0" noProof="0" dirty="0" err="1">
                <a:ln>
                  <a:noFill/>
                </a:ln>
                <a:solidFill>
                  <a:srgbClr val="FF0000"/>
                </a:solidFill>
                <a:effectLst/>
                <a:uLnTx/>
                <a:uFillTx/>
                <a:latin typeface="Times New Roman" panose="02020603050405020304" pitchFamily="18" charset="0"/>
                <a:ea typeface="Tahoma" panose="020B0604030504040204" pitchFamily="34" charset="0"/>
                <a:cs typeface="Times New Roman" panose="02020603050405020304" pitchFamily="18" charset="0"/>
              </a:rPr>
              <a:t>cơ</a:t>
            </a:r>
            <a:r>
              <a:rPr kumimoji="0" lang="en-US" altLang="vi-VN" sz="2800" b="1" i="0" u="none" strike="noStrike" kern="1200" cap="none" spc="0" normalizeH="0" baseline="0" noProof="0" dirty="0">
                <a:ln>
                  <a:noFill/>
                </a:ln>
                <a:solidFill>
                  <a:srgbClr val="FF0000"/>
                </a:solidFill>
                <a:effectLst/>
                <a:uLnTx/>
                <a:uFillTx/>
                <a:latin typeface="Times New Roman" panose="02020603050405020304" pitchFamily="18" charset="0"/>
                <a:ea typeface="Tahoma" panose="020B0604030504040204" pitchFamily="34" charset="0"/>
                <a:cs typeface="Times New Roman" panose="02020603050405020304" pitchFamily="18" charset="0"/>
              </a:rPr>
              <a:t> </a:t>
            </a:r>
            <a:r>
              <a:rPr kumimoji="0" lang="en-US" altLang="vi-VN" sz="2800" b="1" i="0" u="none" strike="noStrike" kern="1200" cap="none" spc="0" normalizeH="0" baseline="0" noProof="0" dirty="0" err="1">
                <a:ln>
                  <a:noFill/>
                </a:ln>
                <a:solidFill>
                  <a:srgbClr val="FF0000"/>
                </a:solidFill>
                <a:effectLst/>
                <a:uLnTx/>
                <a:uFillTx/>
                <a:latin typeface="Times New Roman" panose="02020603050405020304" pitchFamily="18" charset="0"/>
                <a:ea typeface="Tahoma" panose="020B0604030504040204" pitchFamily="34" charset="0"/>
                <a:cs typeface="Times New Roman" panose="02020603050405020304" pitchFamily="18" charset="0"/>
              </a:rPr>
              <a:t>bản</a:t>
            </a:r>
            <a:r>
              <a:rPr kumimoji="0" lang="en-US" altLang="vi-VN" sz="2800" b="1" i="0" u="none" strike="noStrike" kern="1200" cap="none" spc="0" normalizeH="0" baseline="0" noProof="0" dirty="0">
                <a:ln>
                  <a:noFill/>
                </a:ln>
                <a:solidFill>
                  <a:srgbClr val="FF0000"/>
                </a:solidFill>
                <a:effectLst/>
                <a:uLnTx/>
                <a:uFillTx/>
                <a:latin typeface="Times New Roman" panose="02020603050405020304" pitchFamily="18" charset="0"/>
                <a:ea typeface="Tahoma" panose="020B0604030504040204" pitchFamily="34" charset="0"/>
                <a:cs typeface="Times New Roman" panose="02020603050405020304" pitchFamily="18" charset="0"/>
              </a:rPr>
              <a:t> </a:t>
            </a:r>
            <a:r>
              <a:rPr kumimoji="0" lang="en-US" altLang="vi-VN" sz="2800" b="1" i="0" u="none" strike="noStrike" kern="1200" cap="none" spc="0" normalizeH="0" baseline="0" noProof="0" dirty="0" err="1">
                <a:ln>
                  <a:noFill/>
                </a:ln>
                <a:solidFill>
                  <a:srgbClr val="FF0000"/>
                </a:solidFill>
                <a:effectLst/>
                <a:uLnTx/>
                <a:uFillTx/>
                <a:latin typeface="Times New Roman" panose="02020603050405020304" pitchFamily="18" charset="0"/>
                <a:ea typeface="Tahoma" panose="020B0604030504040204" pitchFamily="34" charset="0"/>
                <a:cs typeface="Times New Roman" panose="02020603050405020304" pitchFamily="18" charset="0"/>
              </a:rPr>
              <a:t>trong</a:t>
            </a:r>
            <a:r>
              <a:rPr kumimoji="0" lang="en-US" altLang="vi-VN" sz="2800" b="1" i="0" u="none" strike="noStrike" kern="1200" cap="none" spc="0" normalizeH="0" baseline="0" noProof="0" dirty="0">
                <a:ln>
                  <a:noFill/>
                </a:ln>
                <a:solidFill>
                  <a:srgbClr val="FF0000"/>
                </a:solidFill>
                <a:effectLst/>
                <a:uLnTx/>
                <a:uFillTx/>
                <a:latin typeface="Times New Roman" panose="02020603050405020304" pitchFamily="18" charset="0"/>
                <a:ea typeface="Tahoma" panose="020B0604030504040204" pitchFamily="34" charset="0"/>
                <a:cs typeface="Times New Roman" panose="02020603050405020304" pitchFamily="18" charset="0"/>
              </a:rPr>
              <a:t> </a:t>
            </a:r>
            <a:r>
              <a:rPr kumimoji="0" lang="en-US" altLang="vi-VN" sz="2800" b="1" i="0" u="none" strike="noStrike" kern="1200" cap="none" spc="0" normalizeH="0" baseline="0" noProof="0" dirty="0" err="1">
                <a:ln>
                  <a:noFill/>
                </a:ln>
                <a:solidFill>
                  <a:srgbClr val="FF0000"/>
                </a:solidFill>
                <a:effectLst/>
                <a:uLnTx/>
                <a:uFillTx/>
                <a:latin typeface="Times New Roman" panose="02020603050405020304" pitchFamily="18" charset="0"/>
                <a:ea typeface="Tahoma" panose="020B0604030504040204" pitchFamily="34" charset="0"/>
                <a:cs typeface="Times New Roman" panose="02020603050405020304" pitchFamily="18" charset="0"/>
              </a:rPr>
              <a:t>hệ</a:t>
            </a:r>
            <a:r>
              <a:rPr kumimoji="0" lang="en-US" altLang="vi-VN" sz="2800" b="1" i="0" u="none" strike="noStrike" kern="1200" cap="none" spc="0" normalizeH="0" baseline="0" noProof="0" dirty="0">
                <a:ln>
                  <a:noFill/>
                </a:ln>
                <a:solidFill>
                  <a:srgbClr val="FF0000"/>
                </a:solidFill>
                <a:effectLst/>
                <a:uLnTx/>
                <a:uFillTx/>
                <a:latin typeface="Times New Roman" panose="02020603050405020304" pitchFamily="18" charset="0"/>
                <a:ea typeface="Tahoma" panose="020B0604030504040204" pitchFamily="34" charset="0"/>
                <a:cs typeface="Times New Roman" panose="02020603050405020304" pitchFamily="18" charset="0"/>
              </a:rPr>
              <a:t> </a:t>
            </a:r>
            <a:r>
              <a:rPr kumimoji="0" lang="en-US" altLang="vi-VN" sz="2800" b="1" i="0" u="none" strike="noStrike" kern="1200" cap="none" spc="0" normalizeH="0" baseline="0" noProof="0" dirty="0" err="1">
                <a:ln>
                  <a:noFill/>
                </a:ln>
                <a:solidFill>
                  <a:srgbClr val="FF0000"/>
                </a:solidFill>
                <a:effectLst/>
                <a:uLnTx/>
                <a:uFillTx/>
                <a:latin typeface="Times New Roman" panose="02020603050405020304" pitchFamily="18" charset="0"/>
                <a:ea typeface="Tahoma" panose="020B0604030504040204" pitchFamily="34" charset="0"/>
                <a:cs typeface="Times New Roman" panose="02020603050405020304" pitchFamily="18" charset="0"/>
              </a:rPr>
              <a:t>thống</a:t>
            </a:r>
            <a:r>
              <a:rPr kumimoji="0" lang="en-US" altLang="vi-VN" sz="2800" b="1" i="0" u="none" strike="noStrike" kern="1200" cap="none" spc="0" normalizeH="0" baseline="0" noProof="0" dirty="0">
                <a:ln>
                  <a:noFill/>
                </a:ln>
                <a:solidFill>
                  <a:srgbClr val="FF0000"/>
                </a:solidFill>
                <a:effectLst/>
                <a:uLnTx/>
                <a:uFillTx/>
                <a:latin typeface="Times New Roman" panose="02020603050405020304" pitchFamily="18" charset="0"/>
                <a:ea typeface="Tahoma" panose="020B0604030504040204" pitchFamily="34" charset="0"/>
                <a:cs typeface="Times New Roman" panose="02020603050405020304" pitchFamily="18" charset="0"/>
              </a:rPr>
              <a:t> </a:t>
            </a:r>
            <a:r>
              <a:rPr kumimoji="0" lang="en-US" altLang="vi-VN" sz="2800" b="1" i="0" u="none" strike="noStrike" kern="1200" cap="none" spc="0" normalizeH="0" baseline="0" noProof="0" dirty="0" err="1">
                <a:ln>
                  <a:noFill/>
                </a:ln>
                <a:solidFill>
                  <a:srgbClr val="FF0000"/>
                </a:solidFill>
                <a:effectLst/>
                <a:uLnTx/>
                <a:uFillTx/>
                <a:latin typeface="Times New Roman" panose="02020603050405020304" pitchFamily="18" charset="0"/>
                <a:ea typeface="Tahoma" panose="020B0604030504040204" pitchFamily="34" charset="0"/>
                <a:cs typeface="Times New Roman" panose="02020603050405020304" pitchFamily="18" charset="0"/>
              </a:rPr>
              <a:t>pháp</a:t>
            </a:r>
            <a:r>
              <a:rPr kumimoji="0" lang="en-US" altLang="vi-VN" sz="2800" b="1" i="0" u="none" strike="noStrike" kern="1200" cap="none" spc="0" normalizeH="0" baseline="0" noProof="0" dirty="0">
                <a:ln>
                  <a:noFill/>
                </a:ln>
                <a:solidFill>
                  <a:srgbClr val="FF0000"/>
                </a:solidFill>
                <a:effectLst/>
                <a:uLnTx/>
                <a:uFillTx/>
                <a:latin typeface="Times New Roman" panose="02020603050405020304" pitchFamily="18" charset="0"/>
                <a:ea typeface="Tahoma" panose="020B0604030504040204" pitchFamily="34" charset="0"/>
                <a:cs typeface="Times New Roman" panose="02020603050405020304" pitchFamily="18" charset="0"/>
              </a:rPr>
              <a:t> </a:t>
            </a:r>
            <a:r>
              <a:rPr kumimoji="0" lang="en-US" altLang="vi-VN" sz="2800" b="1" i="0" u="none" strike="noStrike" kern="1200" cap="none" spc="0" normalizeH="0" baseline="0" noProof="0" dirty="0" err="1">
                <a:ln>
                  <a:noFill/>
                </a:ln>
                <a:solidFill>
                  <a:srgbClr val="FF0000"/>
                </a:solidFill>
                <a:effectLst/>
                <a:uLnTx/>
                <a:uFillTx/>
                <a:latin typeface="Times New Roman" panose="02020603050405020304" pitchFamily="18" charset="0"/>
                <a:ea typeface="Tahoma" panose="020B0604030504040204" pitchFamily="34" charset="0"/>
                <a:cs typeface="Times New Roman" panose="02020603050405020304" pitchFamily="18" charset="0"/>
              </a:rPr>
              <a:t>luật</a:t>
            </a:r>
            <a:r>
              <a:rPr kumimoji="0" lang="en-US" altLang="vi-VN" sz="2800" b="1" i="0" u="none" strike="noStrike" kern="1200" cap="none" spc="0" normalizeH="0" baseline="0" noProof="0" dirty="0">
                <a:ln>
                  <a:noFill/>
                </a:ln>
                <a:solidFill>
                  <a:srgbClr val="FF0000"/>
                </a:solidFill>
                <a:effectLst/>
                <a:uLnTx/>
                <a:uFillTx/>
                <a:latin typeface="Times New Roman" panose="02020603050405020304" pitchFamily="18" charset="0"/>
                <a:ea typeface="Tahoma" panose="020B0604030504040204" pitchFamily="34" charset="0"/>
                <a:cs typeface="Times New Roman" panose="02020603050405020304" pitchFamily="18" charset="0"/>
              </a:rPr>
              <a:t> </a:t>
            </a:r>
            <a:r>
              <a:rPr kumimoji="0" lang="en-US" altLang="vi-VN" sz="2800" b="1" i="0" u="none" strike="noStrike" kern="1200" cap="none" spc="0" normalizeH="0" baseline="0" noProof="0" dirty="0" err="1">
                <a:ln>
                  <a:noFill/>
                </a:ln>
                <a:solidFill>
                  <a:srgbClr val="FF0000"/>
                </a:solidFill>
                <a:effectLst/>
                <a:uLnTx/>
                <a:uFillTx/>
                <a:latin typeface="Times New Roman" panose="02020603050405020304" pitchFamily="18" charset="0"/>
                <a:ea typeface="Tahoma" panose="020B0604030504040204" pitchFamily="34" charset="0"/>
                <a:cs typeface="Times New Roman" panose="02020603050405020304" pitchFamily="18" charset="0"/>
              </a:rPr>
              <a:t>Việt</a:t>
            </a:r>
            <a:r>
              <a:rPr kumimoji="0" lang="en-US" altLang="vi-VN" sz="2800" b="1" i="0" u="none" strike="noStrike" kern="1200" cap="none" spc="0" normalizeH="0" baseline="0" noProof="0" dirty="0">
                <a:ln>
                  <a:noFill/>
                </a:ln>
                <a:solidFill>
                  <a:srgbClr val="FF0000"/>
                </a:solidFill>
                <a:effectLst/>
                <a:uLnTx/>
                <a:uFillTx/>
                <a:latin typeface="Times New Roman" panose="02020603050405020304" pitchFamily="18" charset="0"/>
                <a:ea typeface="Tahoma" panose="020B0604030504040204" pitchFamily="34" charset="0"/>
                <a:cs typeface="Times New Roman" panose="02020603050405020304" pitchFamily="18" charset="0"/>
              </a:rPr>
              <a:t> Nam</a:t>
            </a:r>
            <a:endParaRPr kumimoji="0" lang="en-US" altLang="vi-VN" sz="2800" b="1" i="0" u="none" strike="noStrike" kern="1200" cap="none" spc="0" normalizeH="0" baseline="0" noProof="0" dirty="0">
              <a:ln>
                <a:noFill/>
              </a:ln>
              <a:solidFill>
                <a:srgbClr val="FF0000"/>
              </a:solidFill>
              <a:effectLst/>
              <a:uLnTx/>
              <a:uFillTx/>
              <a:latin typeface="Times New Roman" panose="02020603050405020304" pitchFamily="18" charset="0"/>
              <a:ea typeface="Tahoma" panose="020B0604030504040204" pitchFamily="34" charset="0"/>
              <a:cs typeface="Times New Roman" panose="02020603050405020304" pitchFamily="18" charset="0"/>
            </a:endParaRPr>
          </a:p>
        </p:txBody>
      </p:sp>
      <p:sp>
        <p:nvSpPr>
          <p:cNvPr id="7" name="Content Placeholder 2"/>
          <p:cNvSpPr txBox="1"/>
          <p:nvPr/>
        </p:nvSpPr>
        <p:spPr>
          <a:xfrm>
            <a:off x="0" y="1076325"/>
            <a:ext cx="8153400" cy="5781675"/>
          </a:xfrm>
          <a:prstGeom prst="rect">
            <a:avLst/>
          </a:prstGeom>
        </p:spPr>
        <p:txBody>
          <a:bodyPr>
            <a:normAutofit/>
          </a:bodyPr>
          <a:lstStyle>
            <a:lvl1pPr marL="342900" indent="-342900" algn="l" defTabSz="914400" rtl="0" eaLnBrk="1" latinLnBrk="0" hangingPunct="1">
              <a:spcBef>
                <a:spcPct val="20000"/>
              </a:spcBef>
              <a:buFont typeface="Arial" panose="020B0604020202020204" pitchFamily="34" charset="0"/>
              <a:buChar char="•"/>
              <a:defRPr sz="2800" b="0" kern="1200">
                <a:solidFill>
                  <a:schemeClr val="tx2"/>
                </a:solidFill>
                <a:latin typeface="Times New Roman" panose="02020603050405020304" pitchFamily="18" charset="0"/>
                <a:ea typeface="+mn-ea"/>
                <a:cs typeface="Times New Roman" panose="02020603050405020304" pitchFamily="18" charset="0"/>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2"/>
                </a:solidFill>
                <a:latin typeface="Times New Roman" panose="02020603050405020304" pitchFamily="18" charset="0"/>
                <a:ea typeface="+mn-ea"/>
                <a:cs typeface="Times New Roman" panose="02020603050405020304" pitchFamily="18" charset="0"/>
              </a:defRPr>
            </a:lvl2pPr>
            <a:lvl3pPr marL="1143000" indent="-228600" algn="l" defTabSz="914400" rtl="0" eaLnBrk="1" latinLnBrk="0" hangingPunct="1">
              <a:spcBef>
                <a:spcPct val="20000"/>
              </a:spcBef>
              <a:buFont typeface="Arial" panose="020B0604020202020204" pitchFamily="34" charset="0"/>
              <a:buChar char="•"/>
              <a:defRPr sz="2800" kern="1200">
                <a:solidFill>
                  <a:schemeClr val="tx2"/>
                </a:solidFill>
                <a:latin typeface="Times New Roman" panose="02020603050405020304" pitchFamily="18" charset="0"/>
                <a:ea typeface="+mn-ea"/>
                <a:cs typeface="Times New Roman" panose="02020603050405020304" pitchFamily="18" charset="0"/>
              </a:defRPr>
            </a:lvl3pPr>
            <a:lvl4pPr marL="1600200" indent="-228600" algn="l" defTabSz="914400" rtl="0" eaLnBrk="1" latinLnBrk="0" hangingPunct="1">
              <a:spcBef>
                <a:spcPct val="20000"/>
              </a:spcBef>
              <a:buFont typeface="Arial" panose="020B0604020202020204" pitchFamily="34" charset="0"/>
              <a:buChar char="–"/>
              <a:defRPr sz="2800" kern="1200">
                <a:solidFill>
                  <a:schemeClr val="tx2"/>
                </a:solidFill>
                <a:latin typeface="Times New Roman" panose="02020603050405020304" pitchFamily="18" charset="0"/>
                <a:ea typeface="+mn-ea"/>
                <a:cs typeface="Times New Roman" panose="02020603050405020304" pitchFamily="18" charset="0"/>
              </a:defRPr>
            </a:lvl4pPr>
            <a:lvl5pPr marL="2057400" indent="-228600" algn="l" defTabSz="914400" rtl="0" eaLnBrk="1" latinLnBrk="0" hangingPunct="1">
              <a:spcBef>
                <a:spcPct val="20000"/>
              </a:spcBef>
              <a:buFont typeface="Arial" panose="020B0604020202020204" pitchFamily="34" charset="0"/>
              <a:buChar char="»"/>
              <a:defRPr sz="2800" kern="1200">
                <a:solidFill>
                  <a:schemeClr val="tx2"/>
                </a:solidFill>
                <a:latin typeface="Times New Roman" panose="02020603050405020304" pitchFamily="18" charset="0"/>
                <a:ea typeface="+mn-ea"/>
                <a:cs typeface="Times New Roman" panose="02020603050405020304" pitchFamily="18"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63500" marR="0" lvl="0" indent="-63500" algn="just" defTabSz="914400" rtl="0" eaLnBrk="1" fontAlgn="base" latinLnBrk="0" hangingPunct="1">
              <a:lnSpc>
                <a:spcPct val="100000"/>
              </a:lnSpc>
              <a:spcBef>
                <a:spcPct val="20000"/>
              </a:spcBef>
              <a:spcAft>
                <a:spcPct val="0"/>
              </a:spcAft>
              <a:buClrTx/>
              <a:buSzTx/>
              <a:buFont typeface="Wingdings" panose="05000000000000000000" pitchFamily="2" charset="2"/>
              <a:buChar char="à"/>
              <a:defRPr/>
            </a:pPr>
            <a:endParaRPr kumimoji="0" lang="en-US" sz="2500" b="0" i="0" u="none" strike="noStrike" kern="1200" cap="none" spc="0" normalizeH="0" baseline="0" noProof="0">
              <a:ln>
                <a:noFill/>
              </a:ln>
              <a:solidFill>
                <a:schemeClr val="tx2"/>
              </a:solidFill>
              <a:effectLst/>
              <a:uLnTx/>
              <a:uFillTx/>
              <a:latin typeface="Arial" panose="020B0604020202020204" pitchFamily="34" charset="0"/>
              <a:ea typeface="+mn-ea"/>
              <a:cs typeface="Arial" panose="020B0604020202020204" pitchFamily="34" charset="0"/>
            </a:endParaRPr>
          </a:p>
          <a:p>
            <a:pPr marL="342900" marR="0" lvl="0" indent="-342900" algn="just" defTabSz="914400" rtl="0" eaLnBrk="1" fontAlgn="base" latinLnBrk="0" hangingPunct="1">
              <a:lnSpc>
                <a:spcPct val="100000"/>
              </a:lnSpc>
              <a:spcBef>
                <a:spcPct val="20000"/>
              </a:spcBef>
              <a:spcAft>
                <a:spcPct val="0"/>
              </a:spcAft>
              <a:buClrTx/>
              <a:buSzTx/>
              <a:buFont typeface="Arial" panose="020B0604020202020204" pitchFamily="34" charset="0"/>
              <a:buChar char="•"/>
              <a:defRPr/>
            </a:pPr>
            <a:endParaRPr kumimoji="0" lang="en-US" sz="2800" b="0" i="0" u="none" strike="noStrike" kern="1200" cap="none" spc="0" normalizeH="0" baseline="0" noProof="0">
              <a:ln>
                <a:noFill/>
              </a:ln>
              <a:solidFill>
                <a:schemeClr val="tx2"/>
              </a:solidFill>
              <a:effectLst/>
              <a:uLnTx/>
              <a:uFillTx/>
              <a:latin typeface="Arial" panose="020B0604020202020204" pitchFamily="34" charset="0"/>
              <a:ea typeface="+mn-ea"/>
              <a:cs typeface="Arial" panose="020B0604020202020204" pitchFamily="34" charset="0"/>
            </a:endParaRPr>
          </a:p>
          <a:p>
            <a:pPr marL="63500" marR="0" lvl="0" indent="-63500" algn="just" defTabSz="914400" rtl="0" eaLnBrk="1" fontAlgn="base" latinLnBrk="0" hangingPunct="1">
              <a:lnSpc>
                <a:spcPct val="100000"/>
              </a:lnSpc>
              <a:spcBef>
                <a:spcPct val="20000"/>
              </a:spcBef>
              <a:spcAft>
                <a:spcPct val="0"/>
              </a:spcAft>
              <a:buClrTx/>
              <a:buSzTx/>
              <a:buFont typeface="Arial" panose="020B0604020202020204" pitchFamily="34" charset="0"/>
              <a:buChar char="•"/>
              <a:defRPr/>
            </a:pPr>
            <a:endParaRPr kumimoji="0" lang="en-US" sz="2800" b="0" i="0" u="none" strike="noStrike" kern="1200" cap="none" spc="0" normalizeH="0" baseline="0" noProof="0">
              <a:ln>
                <a:noFill/>
              </a:ln>
              <a:solidFill>
                <a:schemeClr val="tx2"/>
              </a:solidFill>
              <a:effectLst/>
              <a:uLnTx/>
              <a:uFillTx/>
              <a:latin typeface="Arial" panose="020B0604020202020204" pitchFamily="34" charset="0"/>
              <a:ea typeface="+mn-ea"/>
              <a:cs typeface="Arial" panose="020B0604020202020204" pitchFamily="34" charset="0"/>
            </a:endParaRPr>
          </a:p>
          <a:p>
            <a:pPr marL="111125" marR="0" lvl="0" indent="234950" algn="just" defTabSz="914400" rtl="0" eaLnBrk="1" fontAlgn="base" latinLnBrk="0" hangingPunct="1">
              <a:lnSpc>
                <a:spcPct val="100000"/>
              </a:lnSpc>
              <a:spcBef>
                <a:spcPct val="20000"/>
              </a:spcBef>
              <a:spcAft>
                <a:spcPct val="0"/>
              </a:spcAft>
              <a:buClrTx/>
              <a:buSzTx/>
              <a:buFont typeface="Arial" panose="020B0604020202020204" pitchFamily="34" charset="0"/>
              <a:buChar char="•"/>
              <a:defRPr/>
            </a:pPr>
            <a:endParaRPr kumimoji="0" lang="en-US" sz="2800" b="0" i="0" u="none" strike="noStrike" kern="1200" cap="none" spc="0" normalizeH="0" baseline="0" noProof="0">
              <a:ln>
                <a:noFill/>
              </a:ln>
              <a:solidFill>
                <a:schemeClr val="tx2"/>
              </a:solidFill>
              <a:effectLst/>
              <a:uLnTx/>
              <a:uFillTx/>
              <a:latin typeface="Arial" panose="020B0604020202020204" pitchFamily="34" charset="0"/>
              <a:ea typeface="+mn-ea"/>
              <a:cs typeface="Arial" panose="020B0604020202020204" pitchFamily="34" charset="0"/>
            </a:endParaRPr>
          </a:p>
          <a:p>
            <a:pPr marL="0" marR="0" lvl="0" indent="393700" algn="just" defTabSz="914400" rtl="0" eaLnBrk="1" fontAlgn="base" latinLnBrk="0" hangingPunct="1">
              <a:lnSpc>
                <a:spcPct val="100000"/>
              </a:lnSpc>
              <a:spcBef>
                <a:spcPct val="20000"/>
              </a:spcBef>
              <a:spcAft>
                <a:spcPct val="0"/>
              </a:spcAft>
              <a:buClrTx/>
              <a:buSzTx/>
              <a:buFont typeface="Arial" panose="020B0604020202020204" pitchFamily="34" charset="0"/>
              <a:buChar char="•"/>
              <a:defRPr/>
            </a:pPr>
            <a:endParaRPr kumimoji="0" lang="en-US" sz="2800" b="0" i="0" u="none" strike="noStrike" kern="1200" cap="none" spc="0" normalizeH="0" baseline="0" noProof="0" dirty="0">
              <a:ln>
                <a:noFill/>
              </a:ln>
              <a:solidFill>
                <a:schemeClr val="tx2"/>
              </a:solidFill>
              <a:effectLst/>
              <a:uLnTx/>
              <a:uFillTx/>
              <a:latin typeface="Arial" panose="020B0604020202020204" pitchFamily="34" charset="0"/>
              <a:ea typeface="+mn-ea"/>
              <a:cs typeface="Arial" panose="020B0604020202020204" pitchFamily="34" charset="0"/>
            </a:endParaRPr>
          </a:p>
        </p:txBody>
      </p:sp>
      <p:graphicFrame>
        <p:nvGraphicFramePr>
          <p:cNvPr id="8" name="Table 7"/>
          <p:cNvGraphicFramePr>
            <a:graphicFrameLocks noGrp="1"/>
          </p:cNvGraphicFramePr>
          <p:nvPr/>
        </p:nvGraphicFramePr>
        <p:xfrm>
          <a:off x="2" y="1066805"/>
          <a:ext cx="9144000" cy="5711190"/>
        </p:xfrm>
        <a:graphic>
          <a:graphicData uri="http://schemas.openxmlformats.org/drawingml/2006/table">
            <a:tbl>
              <a:tblPr firstRow="1" bandRow="1">
                <a:tableStyleId>{08FB837D-C827-4EFA-A057-4D05807E0F7C}</a:tableStyleId>
              </a:tblPr>
              <a:tblGrid>
                <a:gridCol w="1143000"/>
                <a:gridCol w="4205377"/>
                <a:gridCol w="776377"/>
                <a:gridCol w="3019245"/>
              </a:tblGrid>
              <a:tr h="660400">
                <a:tc gridSpan="2">
                  <a:txBody>
                    <a:bodyPr/>
                    <a:lstStyle/>
                    <a:p>
                      <a:pPr algn="ctr"/>
                      <a:r>
                        <a:rPr lang="en-US" sz="1900" dirty="0" err="1">
                          <a:solidFill>
                            <a:srgbClr val="0000FF"/>
                          </a:solidFill>
                        </a:rPr>
                        <a:t>Hệ</a:t>
                      </a:r>
                      <a:r>
                        <a:rPr lang="en-US" sz="1900" baseline="0" dirty="0">
                          <a:solidFill>
                            <a:srgbClr val="0000FF"/>
                          </a:solidFill>
                        </a:rPr>
                        <a:t> </a:t>
                      </a:r>
                      <a:r>
                        <a:rPr lang="en-US" sz="1900" baseline="0" dirty="0" err="1">
                          <a:solidFill>
                            <a:srgbClr val="0000FF"/>
                          </a:solidFill>
                        </a:rPr>
                        <a:t>thống</a:t>
                      </a:r>
                      <a:r>
                        <a:rPr lang="en-US" sz="1900" baseline="0" dirty="0">
                          <a:solidFill>
                            <a:srgbClr val="0000FF"/>
                          </a:solidFill>
                        </a:rPr>
                        <a:t> </a:t>
                      </a:r>
                      <a:r>
                        <a:rPr lang="en-US" sz="1900" baseline="0" dirty="0" err="1">
                          <a:solidFill>
                            <a:srgbClr val="0000FF"/>
                          </a:solidFill>
                        </a:rPr>
                        <a:t>pháp</a:t>
                      </a:r>
                      <a:r>
                        <a:rPr lang="en-US" sz="1900" baseline="0" dirty="0">
                          <a:solidFill>
                            <a:srgbClr val="0000FF"/>
                          </a:solidFill>
                        </a:rPr>
                        <a:t> </a:t>
                      </a:r>
                      <a:r>
                        <a:rPr lang="en-US" sz="1900" baseline="0" dirty="0" err="1">
                          <a:solidFill>
                            <a:srgbClr val="0000FF"/>
                          </a:solidFill>
                        </a:rPr>
                        <a:t>luật</a:t>
                      </a:r>
                      <a:endParaRPr lang="en-US" sz="1900" baseline="0" dirty="0">
                        <a:solidFill>
                          <a:srgbClr val="0000FF"/>
                        </a:solidFill>
                      </a:endParaRPr>
                    </a:p>
                    <a:p>
                      <a:pPr algn="ctr"/>
                      <a:r>
                        <a:rPr lang="en-US" sz="1900" baseline="0" dirty="0">
                          <a:solidFill>
                            <a:srgbClr val="0000FF"/>
                          </a:solidFill>
                        </a:rPr>
                        <a:t> </a:t>
                      </a:r>
                      <a:r>
                        <a:rPr lang="en-US" sz="1900" baseline="0" dirty="0" err="1">
                          <a:solidFill>
                            <a:srgbClr val="0000FF"/>
                          </a:solidFill>
                        </a:rPr>
                        <a:t>quốc</a:t>
                      </a:r>
                      <a:r>
                        <a:rPr lang="en-US" sz="1900" baseline="0" dirty="0">
                          <a:solidFill>
                            <a:srgbClr val="0000FF"/>
                          </a:solidFill>
                        </a:rPr>
                        <a:t> </a:t>
                      </a:r>
                      <a:r>
                        <a:rPr lang="en-US" sz="1900" baseline="0" dirty="0" err="1">
                          <a:solidFill>
                            <a:srgbClr val="0000FF"/>
                          </a:solidFill>
                        </a:rPr>
                        <a:t>gia</a:t>
                      </a:r>
                      <a:endParaRPr lang="en-US" sz="1900" dirty="0">
                        <a:solidFill>
                          <a:srgbClr val="0000FF"/>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cPr/>
                </a:tc>
                <a:tc gridSpan="2">
                  <a:txBody>
                    <a:bodyPr/>
                    <a:lstStyle/>
                    <a:p>
                      <a:pPr algn="ctr"/>
                      <a:r>
                        <a:rPr lang="en-US" sz="1900" dirty="0" err="1">
                          <a:solidFill>
                            <a:srgbClr val="0000FF"/>
                          </a:solidFill>
                        </a:rPr>
                        <a:t>Hệ</a:t>
                      </a:r>
                      <a:r>
                        <a:rPr lang="en-US" sz="1900" baseline="0" dirty="0">
                          <a:solidFill>
                            <a:srgbClr val="0000FF"/>
                          </a:solidFill>
                        </a:rPr>
                        <a:t> </a:t>
                      </a:r>
                      <a:r>
                        <a:rPr lang="en-US" sz="1900" baseline="0" dirty="0" err="1">
                          <a:solidFill>
                            <a:srgbClr val="0000FF"/>
                          </a:solidFill>
                        </a:rPr>
                        <a:t>thống</a:t>
                      </a:r>
                      <a:r>
                        <a:rPr lang="en-US" sz="1900" baseline="0" dirty="0">
                          <a:solidFill>
                            <a:srgbClr val="0000FF"/>
                          </a:solidFill>
                        </a:rPr>
                        <a:t> </a:t>
                      </a:r>
                      <a:r>
                        <a:rPr lang="en-US" sz="1900" baseline="0" dirty="0" err="1">
                          <a:solidFill>
                            <a:srgbClr val="0000FF"/>
                          </a:solidFill>
                        </a:rPr>
                        <a:t>pháp</a:t>
                      </a:r>
                      <a:r>
                        <a:rPr lang="en-US" sz="1900" baseline="0" dirty="0">
                          <a:solidFill>
                            <a:srgbClr val="0000FF"/>
                          </a:solidFill>
                        </a:rPr>
                        <a:t> </a:t>
                      </a:r>
                      <a:r>
                        <a:rPr lang="en-US" sz="1900" baseline="0" dirty="0" err="1">
                          <a:solidFill>
                            <a:srgbClr val="0000FF"/>
                          </a:solidFill>
                        </a:rPr>
                        <a:t>luật</a:t>
                      </a:r>
                      <a:r>
                        <a:rPr lang="en-US" sz="1900" baseline="0" dirty="0">
                          <a:solidFill>
                            <a:srgbClr val="0000FF"/>
                          </a:solidFill>
                        </a:rPr>
                        <a:t> </a:t>
                      </a:r>
                      <a:endParaRPr lang="en-US" sz="1900" baseline="0" dirty="0">
                        <a:solidFill>
                          <a:srgbClr val="0000FF"/>
                        </a:solidFill>
                      </a:endParaRPr>
                    </a:p>
                    <a:p>
                      <a:pPr algn="ctr"/>
                      <a:r>
                        <a:rPr lang="en-US" sz="1900" baseline="0" dirty="0" err="1">
                          <a:solidFill>
                            <a:srgbClr val="0000FF"/>
                          </a:solidFill>
                        </a:rPr>
                        <a:t>quốc</a:t>
                      </a:r>
                      <a:r>
                        <a:rPr lang="en-US" sz="1900" baseline="0" dirty="0">
                          <a:solidFill>
                            <a:srgbClr val="0000FF"/>
                          </a:solidFill>
                        </a:rPr>
                        <a:t> </a:t>
                      </a:r>
                      <a:r>
                        <a:rPr lang="en-US" sz="1900" baseline="0" dirty="0" err="1">
                          <a:solidFill>
                            <a:srgbClr val="0000FF"/>
                          </a:solidFill>
                        </a:rPr>
                        <a:t>tế</a:t>
                      </a:r>
                      <a:endParaRPr lang="en-US" sz="1900" dirty="0">
                        <a:solidFill>
                          <a:srgbClr val="0000FF"/>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cPr/>
                </a:tc>
              </a:tr>
              <a:tr h="382983">
                <a:tc>
                  <a:txBody>
                    <a:bodyPr/>
                    <a:lstStyle/>
                    <a:p>
                      <a:pPr algn="ctr"/>
                      <a:r>
                        <a:rPr lang="en-US" sz="1900" dirty="0"/>
                        <a:t>1</a:t>
                      </a:r>
                      <a:endParaRPr lang="en-US" sz="1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900" dirty="0" err="1"/>
                        <a:t>Luật</a:t>
                      </a:r>
                      <a:r>
                        <a:rPr lang="en-US" sz="1900" baseline="0" dirty="0"/>
                        <a:t> </a:t>
                      </a:r>
                      <a:r>
                        <a:rPr lang="en-US" sz="1900" baseline="0" dirty="0" err="1"/>
                        <a:t>Hiến</a:t>
                      </a:r>
                      <a:r>
                        <a:rPr lang="en-US" sz="1900" baseline="0" dirty="0"/>
                        <a:t> </a:t>
                      </a:r>
                      <a:r>
                        <a:rPr lang="en-US" sz="1900" baseline="0" dirty="0" err="1"/>
                        <a:t>pháp</a:t>
                      </a:r>
                      <a:r>
                        <a:rPr lang="en-US" sz="1900" baseline="0" dirty="0"/>
                        <a:t> (</a:t>
                      </a:r>
                      <a:r>
                        <a:rPr lang="en-US" sz="1900" baseline="0" dirty="0" err="1"/>
                        <a:t>luật</a:t>
                      </a:r>
                      <a:r>
                        <a:rPr lang="en-US" sz="1900" baseline="0" dirty="0"/>
                        <a:t> </a:t>
                      </a:r>
                      <a:r>
                        <a:rPr lang="en-US" sz="1900" baseline="0" dirty="0" err="1"/>
                        <a:t>nhà</a:t>
                      </a:r>
                      <a:r>
                        <a:rPr lang="en-US" sz="1900" baseline="0" dirty="0"/>
                        <a:t> </a:t>
                      </a:r>
                      <a:r>
                        <a:rPr lang="en-US" sz="1900" baseline="0" dirty="0" err="1"/>
                        <a:t>nước</a:t>
                      </a:r>
                      <a:r>
                        <a:rPr lang="en-US" sz="1900" baseline="0" dirty="0"/>
                        <a:t>)</a:t>
                      </a:r>
                      <a:endParaRPr lang="en-US" sz="1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900" dirty="0"/>
                        <a:t>1</a:t>
                      </a:r>
                      <a:endParaRPr lang="en-US" sz="1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900" dirty="0" err="1"/>
                        <a:t>Công</a:t>
                      </a:r>
                      <a:r>
                        <a:rPr lang="en-US" sz="1900" baseline="0" dirty="0"/>
                        <a:t> </a:t>
                      </a:r>
                      <a:r>
                        <a:rPr lang="en-US" sz="1900" baseline="0" dirty="0" err="1"/>
                        <a:t>pháp</a:t>
                      </a:r>
                      <a:r>
                        <a:rPr lang="en-US" sz="1900" baseline="0" dirty="0"/>
                        <a:t> </a:t>
                      </a:r>
                      <a:r>
                        <a:rPr lang="en-US" sz="1900" baseline="0" dirty="0" err="1"/>
                        <a:t>quốc</a:t>
                      </a:r>
                      <a:r>
                        <a:rPr lang="en-US" sz="1900" baseline="0" dirty="0"/>
                        <a:t> </a:t>
                      </a:r>
                      <a:r>
                        <a:rPr lang="en-US" sz="1900" baseline="0" dirty="0" err="1"/>
                        <a:t>tế</a:t>
                      </a:r>
                      <a:endParaRPr lang="en-US" sz="1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382983">
                <a:tc>
                  <a:txBody>
                    <a:bodyPr/>
                    <a:lstStyle/>
                    <a:p>
                      <a:pPr algn="ctr"/>
                      <a:r>
                        <a:rPr lang="en-US" sz="1900" dirty="0"/>
                        <a:t>2</a:t>
                      </a:r>
                      <a:endParaRPr lang="en-US" sz="1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900" dirty="0" err="1"/>
                        <a:t>Luật</a:t>
                      </a:r>
                      <a:r>
                        <a:rPr lang="en-US" sz="1900" baseline="0" dirty="0"/>
                        <a:t> </a:t>
                      </a:r>
                      <a:r>
                        <a:rPr lang="en-US" sz="1900" baseline="0" dirty="0" err="1"/>
                        <a:t>hành</a:t>
                      </a:r>
                      <a:r>
                        <a:rPr lang="en-US" sz="1900" baseline="0" dirty="0"/>
                        <a:t> </a:t>
                      </a:r>
                      <a:r>
                        <a:rPr lang="en-US" sz="1900" baseline="0" dirty="0" err="1"/>
                        <a:t>chính</a:t>
                      </a:r>
                      <a:endParaRPr lang="en-US" sz="1900"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900" dirty="0"/>
                        <a:t>2</a:t>
                      </a:r>
                      <a:endParaRPr lang="en-US" sz="1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900" dirty="0" err="1"/>
                        <a:t>Tư</a:t>
                      </a:r>
                      <a:r>
                        <a:rPr lang="en-US" sz="1900" baseline="0" dirty="0"/>
                        <a:t> </a:t>
                      </a:r>
                      <a:r>
                        <a:rPr lang="en-US" sz="1900" baseline="0" dirty="0" err="1"/>
                        <a:t>pháp</a:t>
                      </a:r>
                      <a:r>
                        <a:rPr lang="en-US" sz="1900" baseline="0" dirty="0"/>
                        <a:t> </a:t>
                      </a:r>
                      <a:r>
                        <a:rPr lang="en-US" sz="1900" baseline="0" dirty="0" err="1"/>
                        <a:t>quốc</a:t>
                      </a:r>
                      <a:r>
                        <a:rPr lang="en-US" sz="1900" baseline="0" dirty="0"/>
                        <a:t> </a:t>
                      </a:r>
                      <a:r>
                        <a:rPr lang="en-US" sz="1900" baseline="0" dirty="0" err="1"/>
                        <a:t>tế</a:t>
                      </a:r>
                      <a:endParaRPr lang="en-US" sz="1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382983">
                <a:tc>
                  <a:txBody>
                    <a:bodyPr/>
                    <a:lstStyle/>
                    <a:p>
                      <a:pPr algn="ctr"/>
                      <a:r>
                        <a:rPr lang="en-US" sz="1900" dirty="0"/>
                        <a:t>3</a:t>
                      </a:r>
                      <a:endParaRPr lang="en-US" sz="1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900" dirty="0" err="1"/>
                        <a:t>Luật</a:t>
                      </a:r>
                      <a:r>
                        <a:rPr lang="en-US" sz="1900" baseline="0" dirty="0"/>
                        <a:t> </a:t>
                      </a:r>
                      <a:r>
                        <a:rPr lang="en-US" sz="1900" baseline="0" dirty="0" err="1"/>
                        <a:t>tài</a:t>
                      </a:r>
                      <a:r>
                        <a:rPr lang="en-US" sz="1900" baseline="0" dirty="0"/>
                        <a:t> </a:t>
                      </a:r>
                      <a:r>
                        <a:rPr lang="en-US" sz="1900" baseline="0" dirty="0" err="1"/>
                        <a:t>chính</a:t>
                      </a:r>
                      <a:endParaRPr lang="en-US" sz="1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9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382983">
                <a:tc>
                  <a:txBody>
                    <a:bodyPr/>
                    <a:lstStyle/>
                    <a:p>
                      <a:pPr algn="ctr"/>
                      <a:r>
                        <a:rPr lang="en-US" sz="1900" dirty="0"/>
                        <a:t>4</a:t>
                      </a:r>
                      <a:endParaRPr lang="en-US" sz="1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900" dirty="0" err="1"/>
                        <a:t>Luật</a:t>
                      </a:r>
                      <a:r>
                        <a:rPr lang="en-US" sz="1900" baseline="0" dirty="0"/>
                        <a:t> </a:t>
                      </a:r>
                      <a:r>
                        <a:rPr lang="en-US" sz="1900" baseline="0" dirty="0" err="1"/>
                        <a:t>ngân</a:t>
                      </a:r>
                      <a:r>
                        <a:rPr lang="en-US" sz="1900" baseline="0" dirty="0"/>
                        <a:t> </a:t>
                      </a:r>
                      <a:r>
                        <a:rPr lang="en-US" sz="1900" baseline="0" dirty="0" err="1"/>
                        <a:t>hàng</a:t>
                      </a:r>
                      <a:endParaRPr lang="en-US" sz="1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382983">
                <a:tc>
                  <a:txBody>
                    <a:bodyPr/>
                    <a:lstStyle/>
                    <a:p>
                      <a:pPr algn="ctr"/>
                      <a:r>
                        <a:rPr lang="en-US" sz="1900" dirty="0"/>
                        <a:t>5</a:t>
                      </a:r>
                      <a:endParaRPr lang="en-US" sz="1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900" dirty="0" err="1"/>
                        <a:t>Luật</a:t>
                      </a:r>
                      <a:r>
                        <a:rPr lang="en-US" sz="1900" baseline="0" dirty="0"/>
                        <a:t> </a:t>
                      </a:r>
                      <a:r>
                        <a:rPr lang="en-US" sz="1900" baseline="0" dirty="0" err="1"/>
                        <a:t>đất</a:t>
                      </a:r>
                      <a:r>
                        <a:rPr lang="en-US" sz="1900" baseline="0" dirty="0"/>
                        <a:t> </a:t>
                      </a:r>
                      <a:r>
                        <a:rPr lang="en-US" sz="1900" baseline="0" dirty="0" err="1"/>
                        <a:t>đai</a:t>
                      </a:r>
                      <a:endParaRPr lang="en-US" sz="1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9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9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382983">
                <a:tc>
                  <a:txBody>
                    <a:bodyPr/>
                    <a:lstStyle/>
                    <a:p>
                      <a:pPr algn="ctr"/>
                      <a:r>
                        <a:rPr lang="en-US" sz="1900" dirty="0"/>
                        <a:t>6</a:t>
                      </a:r>
                      <a:endParaRPr lang="en-US" sz="1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900" dirty="0" err="1"/>
                        <a:t>Luật</a:t>
                      </a:r>
                      <a:r>
                        <a:rPr lang="en-US" sz="1900" baseline="0" dirty="0"/>
                        <a:t> </a:t>
                      </a:r>
                      <a:r>
                        <a:rPr lang="en-US" sz="1900" baseline="0" dirty="0" err="1"/>
                        <a:t>dân</a:t>
                      </a:r>
                      <a:r>
                        <a:rPr lang="en-US" sz="1900" baseline="0" dirty="0"/>
                        <a:t> </a:t>
                      </a:r>
                      <a:r>
                        <a:rPr lang="en-US" sz="1900" baseline="0" dirty="0" err="1"/>
                        <a:t>sự</a:t>
                      </a:r>
                      <a:endParaRPr lang="en-US" sz="1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9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382983">
                <a:tc>
                  <a:txBody>
                    <a:bodyPr/>
                    <a:lstStyle/>
                    <a:p>
                      <a:pPr algn="ctr"/>
                      <a:r>
                        <a:rPr lang="en-US" sz="1900" dirty="0"/>
                        <a:t>7</a:t>
                      </a:r>
                      <a:endParaRPr lang="en-US" sz="1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900" dirty="0" err="1"/>
                        <a:t>Luật</a:t>
                      </a:r>
                      <a:r>
                        <a:rPr lang="en-US" sz="1900" baseline="0" dirty="0"/>
                        <a:t> </a:t>
                      </a:r>
                      <a:r>
                        <a:rPr lang="en-US" sz="1900" baseline="0" dirty="0" err="1"/>
                        <a:t>lao</a:t>
                      </a:r>
                      <a:r>
                        <a:rPr lang="en-US" sz="1900" baseline="0" dirty="0"/>
                        <a:t> </a:t>
                      </a:r>
                      <a:r>
                        <a:rPr lang="en-US" sz="1900" baseline="0" dirty="0" err="1"/>
                        <a:t>động</a:t>
                      </a:r>
                      <a:endParaRPr lang="en-US" sz="19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9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444799">
                <a:tc>
                  <a:txBody>
                    <a:bodyPr/>
                    <a:lstStyle/>
                    <a:p>
                      <a:pPr algn="ctr"/>
                      <a:r>
                        <a:rPr lang="en-US" sz="1900" dirty="0"/>
                        <a:t>8</a:t>
                      </a:r>
                      <a:endParaRPr lang="en-US" sz="1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900" dirty="0" err="1"/>
                        <a:t>Luật</a:t>
                      </a:r>
                      <a:r>
                        <a:rPr lang="en-US" sz="1900" baseline="0" dirty="0"/>
                        <a:t> </a:t>
                      </a:r>
                      <a:r>
                        <a:rPr lang="en-US" sz="1900" baseline="0" dirty="0" err="1"/>
                        <a:t>hôn</a:t>
                      </a:r>
                      <a:r>
                        <a:rPr lang="en-US" sz="1900" baseline="0" dirty="0"/>
                        <a:t> </a:t>
                      </a:r>
                      <a:r>
                        <a:rPr lang="en-US" sz="1900" baseline="0" dirty="0" err="1"/>
                        <a:t>nhân</a:t>
                      </a:r>
                      <a:r>
                        <a:rPr lang="en-US" sz="1900" baseline="0" dirty="0"/>
                        <a:t> </a:t>
                      </a:r>
                      <a:r>
                        <a:rPr lang="en-US" sz="1900" baseline="0" dirty="0" err="1"/>
                        <a:t>và</a:t>
                      </a:r>
                      <a:r>
                        <a:rPr lang="en-US" sz="1900" baseline="0" dirty="0"/>
                        <a:t> </a:t>
                      </a:r>
                      <a:r>
                        <a:rPr lang="en-US" sz="1900" baseline="0" dirty="0" err="1"/>
                        <a:t>gia</a:t>
                      </a:r>
                      <a:r>
                        <a:rPr lang="en-US" sz="1900" baseline="0" dirty="0"/>
                        <a:t> </a:t>
                      </a:r>
                      <a:r>
                        <a:rPr lang="en-US" sz="1900" baseline="0" dirty="0" err="1"/>
                        <a:t>đình</a:t>
                      </a:r>
                      <a:endParaRPr lang="en-US" sz="1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382983">
                <a:tc>
                  <a:txBody>
                    <a:bodyPr/>
                    <a:lstStyle/>
                    <a:p>
                      <a:pPr algn="ctr"/>
                      <a:r>
                        <a:rPr lang="en-US" sz="1900" dirty="0"/>
                        <a:t>9</a:t>
                      </a:r>
                      <a:endParaRPr lang="en-US" sz="1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900" dirty="0" err="1"/>
                        <a:t>Luật</a:t>
                      </a:r>
                      <a:r>
                        <a:rPr lang="en-US" sz="1900" baseline="0" dirty="0"/>
                        <a:t> </a:t>
                      </a:r>
                      <a:r>
                        <a:rPr lang="en-US" sz="1900" baseline="0" dirty="0" err="1"/>
                        <a:t>hình</a:t>
                      </a:r>
                      <a:r>
                        <a:rPr lang="en-US" sz="1900" baseline="0" dirty="0"/>
                        <a:t> </a:t>
                      </a:r>
                      <a:r>
                        <a:rPr lang="en-US" sz="1900" baseline="0" dirty="0" err="1"/>
                        <a:t>sự</a:t>
                      </a:r>
                      <a:endParaRPr lang="en-US" sz="1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382983">
                <a:tc>
                  <a:txBody>
                    <a:bodyPr/>
                    <a:lstStyle/>
                    <a:p>
                      <a:pPr algn="ctr"/>
                      <a:r>
                        <a:rPr lang="en-US" sz="1900" dirty="0"/>
                        <a:t>10</a:t>
                      </a:r>
                      <a:endParaRPr lang="en-US" sz="1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900" dirty="0" err="1"/>
                        <a:t>Luật</a:t>
                      </a:r>
                      <a:r>
                        <a:rPr lang="en-US" sz="1900" baseline="0" dirty="0"/>
                        <a:t> </a:t>
                      </a:r>
                      <a:r>
                        <a:rPr lang="en-US" sz="1900" baseline="0" dirty="0" err="1"/>
                        <a:t>tố</a:t>
                      </a:r>
                      <a:r>
                        <a:rPr lang="en-US" sz="1900" baseline="0" dirty="0"/>
                        <a:t> </a:t>
                      </a:r>
                      <a:r>
                        <a:rPr lang="en-US" sz="1900" baseline="0" dirty="0" err="1"/>
                        <a:t>tụng</a:t>
                      </a:r>
                      <a:r>
                        <a:rPr lang="en-US" sz="1900" baseline="0" dirty="0"/>
                        <a:t> </a:t>
                      </a:r>
                      <a:r>
                        <a:rPr lang="en-US" sz="1900" baseline="0" dirty="0" err="1"/>
                        <a:t>hình</a:t>
                      </a:r>
                      <a:r>
                        <a:rPr lang="en-US" sz="1900" baseline="0" dirty="0"/>
                        <a:t> </a:t>
                      </a:r>
                      <a:r>
                        <a:rPr lang="en-US" sz="1900" baseline="0" dirty="0" err="1"/>
                        <a:t>sự</a:t>
                      </a:r>
                      <a:endParaRPr lang="en-US" sz="1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382983">
                <a:tc>
                  <a:txBody>
                    <a:bodyPr/>
                    <a:lstStyle/>
                    <a:p>
                      <a:pPr algn="ctr"/>
                      <a:r>
                        <a:rPr lang="en-US" sz="1900" dirty="0"/>
                        <a:t>11</a:t>
                      </a:r>
                      <a:endParaRPr lang="en-US" sz="1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900" dirty="0" err="1"/>
                        <a:t>Luật</a:t>
                      </a:r>
                      <a:r>
                        <a:rPr lang="en-US" sz="1900" baseline="0" dirty="0"/>
                        <a:t> </a:t>
                      </a:r>
                      <a:r>
                        <a:rPr lang="en-US" sz="1900" baseline="0" dirty="0" err="1"/>
                        <a:t>tố</a:t>
                      </a:r>
                      <a:r>
                        <a:rPr lang="en-US" sz="1900" baseline="0" dirty="0"/>
                        <a:t> </a:t>
                      </a:r>
                      <a:r>
                        <a:rPr lang="en-US" sz="1900" baseline="0" dirty="0" err="1"/>
                        <a:t>tụng</a:t>
                      </a:r>
                      <a:r>
                        <a:rPr lang="en-US" sz="1900" baseline="0" dirty="0"/>
                        <a:t> </a:t>
                      </a:r>
                      <a:r>
                        <a:rPr lang="en-US" sz="1900" baseline="0" dirty="0" err="1"/>
                        <a:t>dân</a:t>
                      </a:r>
                      <a:r>
                        <a:rPr lang="en-US" sz="1900" baseline="0" dirty="0"/>
                        <a:t> </a:t>
                      </a:r>
                      <a:r>
                        <a:rPr lang="en-US" sz="1900" baseline="0" dirty="0" err="1"/>
                        <a:t>sự</a:t>
                      </a:r>
                      <a:endParaRPr lang="en-US" sz="1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382983">
                <a:tc>
                  <a:txBody>
                    <a:bodyPr/>
                    <a:lstStyle/>
                    <a:p>
                      <a:pPr algn="ctr"/>
                      <a:r>
                        <a:rPr lang="en-US" sz="1900" dirty="0"/>
                        <a:t>12</a:t>
                      </a:r>
                      <a:endParaRPr lang="en-US" sz="1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900" dirty="0" err="1"/>
                        <a:t>Luật</a:t>
                      </a:r>
                      <a:r>
                        <a:rPr lang="en-US" sz="1900" baseline="0" dirty="0"/>
                        <a:t> </a:t>
                      </a:r>
                      <a:r>
                        <a:rPr lang="en-US" sz="1900" baseline="0" dirty="0" err="1"/>
                        <a:t>tố</a:t>
                      </a:r>
                      <a:r>
                        <a:rPr lang="en-US" sz="1900" baseline="0" dirty="0"/>
                        <a:t> </a:t>
                      </a:r>
                      <a:r>
                        <a:rPr lang="en-US" sz="1900" baseline="0" dirty="0" err="1"/>
                        <a:t>tụng</a:t>
                      </a:r>
                      <a:r>
                        <a:rPr lang="en-US" sz="1900" baseline="0" dirty="0"/>
                        <a:t> </a:t>
                      </a:r>
                      <a:r>
                        <a:rPr lang="en-US" sz="1900" baseline="0" dirty="0" err="1"/>
                        <a:t>hành</a:t>
                      </a:r>
                      <a:r>
                        <a:rPr lang="en-US" sz="1900" baseline="0" dirty="0"/>
                        <a:t> </a:t>
                      </a:r>
                      <a:r>
                        <a:rPr lang="en-US" sz="1900" baseline="0" dirty="0" err="1"/>
                        <a:t>chính</a:t>
                      </a:r>
                      <a:endParaRPr lang="en-US" sz="1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382983">
                <a:tc>
                  <a:txBody>
                    <a:bodyPr/>
                    <a:lstStyle/>
                    <a:p>
                      <a:pPr algn="ctr"/>
                      <a:r>
                        <a:rPr lang="en-US" sz="1900" dirty="0"/>
                        <a:t>13</a:t>
                      </a:r>
                      <a:endParaRPr lang="en-US" sz="1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900" dirty="0" err="1"/>
                        <a:t>Luật</a:t>
                      </a:r>
                      <a:r>
                        <a:rPr lang="en-US" sz="1900" baseline="0" dirty="0"/>
                        <a:t> </a:t>
                      </a:r>
                      <a:r>
                        <a:rPr lang="en-US" sz="1900" baseline="0" dirty="0" err="1"/>
                        <a:t>kinh</a:t>
                      </a:r>
                      <a:r>
                        <a:rPr lang="en-US" sz="1900" baseline="0" dirty="0"/>
                        <a:t> </a:t>
                      </a:r>
                      <a:r>
                        <a:rPr lang="en-US" sz="1900" baseline="0" dirty="0" err="1"/>
                        <a:t>tế</a:t>
                      </a:r>
                      <a:endParaRPr lang="en-US" sz="1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randombar(horizontal)">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0">
          <a:blip r:embed="rId1"/>
          <a:stretch>
            <a:fillRect/>
          </a:stretch>
        </a:blipFill>
        <a:effectLst/>
      </p:bgPr>
    </p:bg>
    <p:spTree>
      <p:nvGrpSpPr>
        <p:cNvPr id="1" name=""/>
        <p:cNvGrpSpPr/>
        <p:nvPr/>
      </p:nvGrpSpPr>
      <p:grpSpPr/>
      <p:sp>
        <p:nvSpPr>
          <p:cNvPr id="12" name="Title 1"/>
          <p:cNvSpPr txBox="1"/>
          <p:nvPr/>
        </p:nvSpPr>
        <p:spPr bwMode="auto">
          <a:xfrm>
            <a:off x="1371600" y="228600"/>
            <a:ext cx="6553200" cy="685800"/>
          </a:xfrm>
          <a:prstGeom prst="rect">
            <a:avLst/>
          </a:prstGeom>
          <a:noFill/>
          <a:ln w="9525">
            <a:noFill/>
            <a:miter lim="800000"/>
          </a:ln>
        </p:spPr>
        <p:txBody>
          <a:bodyPr anchor="ctr"/>
          <a:lstStyle/>
          <a:p>
            <a:pPr marR="0" algn="ctr" defTabSz="914400" fontAlgn="auto">
              <a:spcAft>
                <a:spcPts val="0"/>
              </a:spcAft>
              <a:buClrTx/>
              <a:buSzTx/>
              <a:buFontTx/>
              <a:buNone/>
              <a:defRPr/>
            </a:pPr>
            <a:r>
              <a:rPr kumimoji="0" lang="en-US" sz="3200" kern="1200" cap="none" spc="0" normalizeH="0" baseline="0" noProof="0" dirty="0">
                <a:solidFill>
                  <a:srgbClr val="0000FF"/>
                </a:solidFill>
                <a:effectLst>
                  <a:reflection blurRad="6350" stA="55000" endA="300" endPos="45500" dir="5400000" sy="-100000" algn="bl" rotWithShape="0"/>
                </a:effectLst>
                <a:latin typeface="Arial" panose="020B0604020202020204" pitchFamily="34" charset="0"/>
                <a:ea typeface="+mj-ea"/>
                <a:cs typeface="Arial" panose="020B0604020202020204" pitchFamily="34" charset="0"/>
              </a:rPr>
              <a:t>1.3. </a:t>
            </a:r>
            <a:r>
              <a:rPr kumimoji="0" lang="en-US" sz="3200" kern="1200" cap="none" spc="0" normalizeH="0" baseline="0" noProof="0" dirty="0" err="1">
                <a:solidFill>
                  <a:srgbClr val="0000FF"/>
                </a:solidFill>
                <a:effectLst>
                  <a:reflection blurRad="6350" stA="55000" endA="300" endPos="45500" dir="5400000" sy="-100000" algn="bl" rotWithShape="0"/>
                </a:effectLst>
                <a:latin typeface="Arial" panose="020B0604020202020204" pitchFamily="34" charset="0"/>
                <a:ea typeface="+mj-ea"/>
                <a:cs typeface="Arial" panose="020B0604020202020204" pitchFamily="34" charset="0"/>
              </a:rPr>
              <a:t>Hệ</a:t>
            </a:r>
            <a:r>
              <a:rPr kumimoji="0" lang="en-US" sz="3200" kern="1200" cap="none" spc="0" normalizeH="0" baseline="0" noProof="0" dirty="0">
                <a:solidFill>
                  <a:srgbClr val="0000FF"/>
                </a:solidFill>
                <a:effectLst>
                  <a:reflection blurRad="6350" stA="55000" endA="300" endPos="45500" dir="5400000" sy="-100000" algn="bl" rotWithShape="0"/>
                </a:effectLst>
                <a:latin typeface="Arial" panose="020B0604020202020204" pitchFamily="34" charset="0"/>
                <a:ea typeface="+mj-ea"/>
                <a:cs typeface="Arial" panose="020B0604020202020204" pitchFamily="34" charset="0"/>
              </a:rPr>
              <a:t> </a:t>
            </a:r>
            <a:r>
              <a:rPr kumimoji="0" lang="en-US" sz="3200" kern="1200" cap="none" spc="0" normalizeH="0" baseline="0" noProof="0" dirty="0" err="1">
                <a:solidFill>
                  <a:srgbClr val="0000FF"/>
                </a:solidFill>
                <a:effectLst>
                  <a:reflection blurRad="6350" stA="55000" endA="300" endPos="45500" dir="5400000" sy="-100000" algn="bl" rotWithShape="0"/>
                </a:effectLst>
                <a:latin typeface="Arial" panose="020B0604020202020204" pitchFamily="34" charset="0"/>
                <a:ea typeface="+mj-ea"/>
                <a:cs typeface="Arial" panose="020B0604020202020204" pitchFamily="34" charset="0"/>
              </a:rPr>
              <a:t>thống</a:t>
            </a:r>
            <a:r>
              <a:rPr kumimoji="0" lang="en-US" sz="3200" kern="1200" cap="none" spc="0" normalizeH="0" baseline="0" noProof="0" dirty="0">
                <a:solidFill>
                  <a:srgbClr val="0000FF"/>
                </a:solidFill>
                <a:effectLst>
                  <a:reflection blurRad="6350" stA="55000" endA="300" endPos="45500" dir="5400000" sy="-100000" algn="bl" rotWithShape="0"/>
                </a:effectLst>
                <a:latin typeface="Arial" panose="020B0604020202020204" pitchFamily="34" charset="0"/>
                <a:ea typeface="+mj-ea"/>
                <a:cs typeface="Arial" panose="020B0604020202020204" pitchFamily="34" charset="0"/>
              </a:rPr>
              <a:t> </a:t>
            </a:r>
            <a:r>
              <a:rPr kumimoji="0" lang="en-US" sz="3200" kern="1200" cap="none" spc="0" normalizeH="0" baseline="0" noProof="0" dirty="0" err="1">
                <a:solidFill>
                  <a:srgbClr val="0000FF"/>
                </a:solidFill>
                <a:effectLst>
                  <a:reflection blurRad="6350" stA="55000" endA="300" endPos="45500" dir="5400000" sy="-100000" algn="bl" rotWithShape="0"/>
                </a:effectLst>
                <a:latin typeface="Arial" panose="020B0604020202020204" pitchFamily="34" charset="0"/>
                <a:ea typeface="+mj-ea"/>
                <a:cs typeface="Arial" panose="020B0604020202020204" pitchFamily="34" charset="0"/>
              </a:rPr>
              <a:t>các</a:t>
            </a:r>
            <a:r>
              <a:rPr kumimoji="0" lang="en-US" sz="3200" kern="1200" cap="none" spc="0" normalizeH="0" baseline="0" noProof="0" dirty="0">
                <a:solidFill>
                  <a:srgbClr val="0000FF"/>
                </a:solidFill>
                <a:effectLst>
                  <a:reflection blurRad="6350" stA="55000" endA="300" endPos="45500" dir="5400000" sy="-100000" algn="bl" rotWithShape="0"/>
                </a:effectLst>
                <a:latin typeface="Arial" panose="020B0604020202020204" pitchFamily="34" charset="0"/>
                <a:ea typeface="+mj-ea"/>
                <a:cs typeface="Arial" panose="020B0604020202020204" pitchFamily="34" charset="0"/>
              </a:rPr>
              <a:t> </a:t>
            </a:r>
            <a:r>
              <a:rPr kumimoji="0" lang="en-US" sz="3200" kern="1200" cap="none" spc="0" normalizeH="0" baseline="0" noProof="0" dirty="0" err="1">
                <a:solidFill>
                  <a:srgbClr val="0000FF"/>
                </a:solidFill>
                <a:effectLst>
                  <a:reflection blurRad="6350" stA="55000" endA="300" endPos="45500" dir="5400000" sy="-100000" algn="bl" rotWithShape="0"/>
                </a:effectLst>
                <a:latin typeface="Arial" panose="020B0604020202020204" pitchFamily="34" charset="0"/>
                <a:ea typeface="+mj-ea"/>
                <a:cs typeface="Arial" panose="020B0604020202020204" pitchFamily="34" charset="0"/>
              </a:rPr>
              <a:t>văn</a:t>
            </a:r>
            <a:r>
              <a:rPr kumimoji="0" lang="en-US" sz="3200" kern="1200" cap="none" spc="0" normalizeH="0" baseline="0" noProof="0" dirty="0">
                <a:solidFill>
                  <a:srgbClr val="0000FF"/>
                </a:solidFill>
                <a:effectLst>
                  <a:reflection blurRad="6350" stA="55000" endA="300" endPos="45500" dir="5400000" sy="-100000" algn="bl" rotWithShape="0"/>
                </a:effectLst>
                <a:latin typeface="Arial" panose="020B0604020202020204" pitchFamily="34" charset="0"/>
                <a:ea typeface="+mj-ea"/>
                <a:cs typeface="Arial" panose="020B0604020202020204" pitchFamily="34" charset="0"/>
              </a:rPr>
              <a:t> </a:t>
            </a:r>
            <a:r>
              <a:rPr kumimoji="0" lang="en-US" sz="3200" kern="1200" cap="none" spc="0" normalizeH="0" baseline="0" noProof="0" dirty="0" err="1">
                <a:solidFill>
                  <a:srgbClr val="0000FF"/>
                </a:solidFill>
                <a:effectLst>
                  <a:reflection blurRad="6350" stA="55000" endA="300" endPos="45500" dir="5400000" sy="-100000" algn="bl" rotWithShape="0"/>
                </a:effectLst>
                <a:latin typeface="Arial" panose="020B0604020202020204" pitchFamily="34" charset="0"/>
                <a:ea typeface="+mj-ea"/>
                <a:cs typeface="Arial" panose="020B0604020202020204" pitchFamily="34" charset="0"/>
              </a:rPr>
              <a:t>bản</a:t>
            </a:r>
            <a:r>
              <a:rPr kumimoji="0" lang="en-US" sz="3200" kern="1200" cap="none" spc="0" normalizeH="0" baseline="0" noProof="0" dirty="0">
                <a:solidFill>
                  <a:srgbClr val="0000FF"/>
                </a:solidFill>
                <a:effectLst>
                  <a:reflection blurRad="6350" stA="55000" endA="300" endPos="45500" dir="5400000" sy="-100000" algn="bl" rotWithShape="0"/>
                </a:effectLst>
                <a:latin typeface="Arial" panose="020B0604020202020204" pitchFamily="34" charset="0"/>
                <a:ea typeface="+mj-ea"/>
                <a:cs typeface="Arial" panose="020B0604020202020204" pitchFamily="34" charset="0"/>
              </a:rPr>
              <a:t> QPPL</a:t>
            </a:r>
            <a:endParaRPr kumimoji="0" lang="en-US" sz="3200" kern="1200" cap="none" spc="0" normalizeH="0" baseline="0" noProof="0" dirty="0">
              <a:solidFill>
                <a:srgbClr val="0000FF"/>
              </a:solidFill>
              <a:effectLst>
                <a:reflection blurRad="6350" stA="55000" endA="300" endPos="45500" dir="5400000" sy="-100000" algn="bl" rotWithShape="0"/>
              </a:effectLst>
              <a:latin typeface="Arial" panose="020B0604020202020204" pitchFamily="34" charset="0"/>
              <a:ea typeface="+mj-ea"/>
              <a:cs typeface="Arial" panose="020B0604020202020204" pitchFamily="34" charset="0"/>
            </a:endParaRPr>
          </a:p>
        </p:txBody>
      </p:sp>
      <p:sp>
        <p:nvSpPr>
          <p:cNvPr id="14" name="Content Placeholder 2"/>
          <p:cNvSpPr/>
          <p:nvPr/>
        </p:nvSpPr>
        <p:spPr>
          <a:xfrm>
            <a:off x="495300" y="2057400"/>
            <a:ext cx="5486400" cy="4419600"/>
          </a:xfrm>
          <a:prstGeom prst="rect">
            <a:avLst/>
          </a:prstGeom>
          <a:noFill/>
          <a:ln w="9525">
            <a:noFill/>
          </a:ln>
        </p:spPr>
        <p:txBody>
          <a:bodyPr anchor="t" anchorCtr="0"/>
          <a:p>
            <a:pPr algn="just">
              <a:lnSpc>
                <a:spcPct val="150000"/>
              </a:lnSpc>
            </a:pPr>
            <a:r>
              <a:rPr lang="en-US" altLang="vi-VN" sz="2800" dirty="0">
                <a:latin typeface="Times New Roman" panose="02020603050405020304" pitchFamily="18" charset="0"/>
              </a:rPr>
              <a:t>Là hình thức biểu hiện mối liên hệ bên ngoài của pháp luật bằng các văn bản quy phạm pháp luật có giá trị cao thấp khác nhau do cơ quan nhà nước có thẩm quyền ban hành theo trình tự, thủ tục luật định</a:t>
            </a:r>
            <a:endParaRPr lang="en-US" altLang="vi-VN" sz="2800" dirty="0">
              <a:latin typeface="Times New Roman" panose="02020603050405020304" pitchFamily="18" charset="0"/>
            </a:endParaRPr>
          </a:p>
        </p:txBody>
      </p:sp>
      <p:sp>
        <p:nvSpPr>
          <p:cNvPr id="15" name="Title 1"/>
          <p:cNvSpPr txBox="1"/>
          <p:nvPr/>
        </p:nvSpPr>
        <p:spPr bwMode="auto">
          <a:xfrm>
            <a:off x="914400" y="1219200"/>
            <a:ext cx="3162300" cy="609600"/>
          </a:xfrm>
          <a:prstGeom prst="rect">
            <a:avLst/>
          </a:prstGeom>
          <a:noFill/>
          <a:ln w="9525">
            <a:noFill/>
            <a:miter lim="800000"/>
          </a:ln>
        </p:spPr>
        <p:txBody>
          <a:bodyPr anchor="ctr"/>
          <a:lstStyle/>
          <a:p>
            <a:pPr marR="0" algn="ctr" defTabSz="914400" fontAlgn="auto">
              <a:spcAft>
                <a:spcPts val="0"/>
              </a:spcAft>
              <a:buClrTx/>
              <a:buSzTx/>
              <a:buFontTx/>
              <a:buNone/>
              <a:defRPr/>
            </a:pPr>
            <a:r>
              <a:rPr kumimoji="0" lang="en-US" sz="3200" kern="1200" cap="none" spc="0" normalizeH="0" baseline="0" noProof="0" dirty="0" err="1">
                <a:effectLst>
                  <a:reflection blurRad="6350" stA="55000" endA="300" endPos="45500" dir="5400000" sy="-100000" algn="bl" rotWithShape="0"/>
                </a:effectLst>
                <a:latin typeface="Arial" panose="020B0604020202020204" pitchFamily="34" charset="0"/>
                <a:ea typeface="+mj-ea"/>
                <a:cs typeface="Arial" panose="020B0604020202020204" pitchFamily="34" charset="0"/>
              </a:rPr>
              <a:t>Khái</a:t>
            </a:r>
            <a:r>
              <a:rPr kumimoji="0" lang="en-US" sz="3200" kern="1200" cap="none" spc="0" normalizeH="0" baseline="0" noProof="0" dirty="0">
                <a:effectLst>
                  <a:reflection blurRad="6350" stA="55000" endA="300" endPos="45500" dir="5400000" sy="-100000" algn="bl" rotWithShape="0"/>
                </a:effectLst>
                <a:latin typeface="Arial" panose="020B0604020202020204" pitchFamily="34" charset="0"/>
                <a:ea typeface="+mj-ea"/>
                <a:cs typeface="Arial" panose="020B0604020202020204" pitchFamily="34" charset="0"/>
              </a:rPr>
              <a:t> </a:t>
            </a:r>
            <a:r>
              <a:rPr kumimoji="0" lang="en-US" sz="3200" kern="1200" cap="none" spc="0" normalizeH="0" baseline="0" noProof="0" dirty="0" err="1">
                <a:effectLst>
                  <a:reflection blurRad="6350" stA="55000" endA="300" endPos="45500" dir="5400000" sy="-100000" algn="bl" rotWithShape="0"/>
                </a:effectLst>
                <a:latin typeface="Arial" panose="020B0604020202020204" pitchFamily="34" charset="0"/>
                <a:ea typeface="+mj-ea"/>
                <a:cs typeface="Arial" panose="020B0604020202020204" pitchFamily="34" charset="0"/>
              </a:rPr>
              <a:t>niệm</a:t>
            </a:r>
            <a:endParaRPr kumimoji="0" lang="en-US" sz="3200" kern="1200" cap="none" spc="0" normalizeH="0" baseline="0" noProof="0" dirty="0">
              <a:effectLst>
                <a:reflection blurRad="6350" stA="55000" endA="300" endPos="45500" dir="5400000" sy="-100000" algn="bl" rotWithShape="0"/>
              </a:effectLst>
              <a:latin typeface="Arial" panose="020B0604020202020204" pitchFamily="34" charset="0"/>
              <a:ea typeface="+mj-ea"/>
              <a:cs typeface="Arial" panose="020B0604020202020204" pitchFamily="34" charset="0"/>
            </a:endParaRPr>
          </a:p>
        </p:txBody>
      </p:sp>
      <p:pic>
        <p:nvPicPr>
          <p:cNvPr id="36869" name="Picture 2"/>
          <p:cNvPicPr>
            <a:picLocks noChangeAspect="1"/>
          </p:cNvPicPr>
          <p:nvPr/>
        </p:nvPicPr>
        <p:blipFill>
          <a:blip r:embed="rId2"/>
          <a:stretch>
            <a:fillRect/>
          </a:stretch>
        </p:blipFill>
        <p:spPr>
          <a:xfrm>
            <a:off x="6164263" y="2024063"/>
            <a:ext cx="2497137" cy="1335087"/>
          </a:xfrm>
          <a:prstGeom prst="rect">
            <a:avLst/>
          </a:prstGeom>
          <a:noFill/>
          <a:ln w="9525">
            <a:noFill/>
          </a:ln>
        </p:spPr>
      </p:pic>
      <p:pic>
        <p:nvPicPr>
          <p:cNvPr id="36870" name="Picture 2"/>
          <p:cNvPicPr>
            <a:picLocks noChangeAspect="1"/>
          </p:cNvPicPr>
          <p:nvPr/>
        </p:nvPicPr>
        <p:blipFill>
          <a:blip r:embed="rId3"/>
          <a:stretch>
            <a:fillRect/>
          </a:stretch>
        </p:blipFill>
        <p:spPr>
          <a:xfrm>
            <a:off x="6164263" y="3498850"/>
            <a:ext cx="2497137" cy="2244725"/>
          </a:xfrm>
          <a:prstGeom prst="rect">
            <a:avLst/>
          </a:prstGeom>
          <a:noFill/>
          <a:ln w="9525">
            <a:noFill/>
          </a:ln>
        </p:spPr>
      </p:pic>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4">
                                            <p:txEl>
                                              <p:charRg st="0" end="201"/>
                                            </p:txEl>
                                          </p:spTgt>
                                        </p:tgtEl>
                                        <p:attrNameLst>
                                          <p:attrName>style.visibility</p:attrName>
                                        </p:attrNameLst>
                                      </p:cBhvr>
                                      <p:to>
                                        <p:strVal val="visible"/>
                                      </p:to>
                                    </p:set>
                                    <p:animEffect transition="in" filter="blinds(horizontal)">
                                      <p:cBhvr>
                                        <p:cTn id="7" dur="500"/>
                                        <p:tgtEl>
                                          <p:spTgt spid="14">
                                            <p:txEl>
                                              <p:charRg st="0" end="20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8913" name="Text Box 16"/>
          <p:cNvSpPr txBox="1"/>
          <p:nvPr/>
        </p:nvSpPr>
        <p:spPr>
          <a:xfrm>
            <a:off x="762000" y="862013"/>
            <a:ext cx="5638800" cy="369887"/>
          </a:xfrm>
          <a:prstGeom prst="rect">
            <a:avLst/>
          </a:prstGeom>
          <a:solidFill>
            <a:srgbClr val="00B0F0"/>
          </a:solidFill>
          <a:ln w="9525">
            <a:noFill/>
          </a:ln>
        </p:spPr>
        <p:txBody>
          <a:bodyPr anchor="t" anchorCtr="0">
            <a:spAutoFit/>
          </a:bodyPr>
          <a:p>
            <a:pPr>
              <a:spcBef>
                <a:spcPct val="50000"/>
              </a:spcBef>
            </a:pPr>
            <a:r>
              <a:rPr lang="en-US" altLang="en-US" sz="1800" b="1" dirty="0">
                <a:latin typeface="Times New Roman" panose="02020603050405020304" pitchFamily="18" charset="0"/>
              </a:rPr>
              <a:t>1.3. HỆ THỐNG VĂN BẢN QUY PHẠM PHÁP LUẬT</a:t>
            </a:r>
            <a:endParaRPr lang="en-US" altLang="en-US" sz="1800" b="1" dirty="0">
              <a:latin typeface="Times New Roman" panose="02020603050405020304" pitchFamily="18" charset="0"/>
              <a:ea typeface="Times New Roman" panose="02020603050405020304" pitchFamily="18" charset="0"/>
            </a:endParaRPr>
          </a:p>
        </p:txBody>
      </p:sp>
      <p:sp>
        <p:nvSpPr>
          <p:cNvPr id="2" name="Arrow: Pentagon 1"/>
          <p:cNvSpPr/>
          <p:nvPr/>
        </p:nvSpPr>
        <p:spPr>
          <a:xfrm>
            <a:off x="1295400" y="1470025"/>
            <a:ext cx="2971800" cy="369888"/>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lvl="0" indent="0" algn="l" defTabSz="914400" rtl="0" eaLnBrk="0" fontAlgn="base" latinLnBrk="0" hangingPunct="0">
              <a:lnSpc>
                <a:spcPct val="100000"/>
              </a:lnSpc>
              <a:spcBef>
                <a:spcPct val="0"/>
              </a:spcBef>
              <a:spcAft>
                <a:spcPct val="0"/>
              </a:spcAft>
              <a:buNone/>
              <a:defRPr sz="3600" b="0" i="0" u="none" kern="1200" baseline="0">
                <a:solidFill>
                  <a:schemeClr val="tx1"/>
                </a:solidFill>
                <a:latin typeface="Arial" panose="020B0604020202020204" pitchFamily="34" charset="0"/>
                <a:ea typeface="+mn-ea"/>
              </a:defRPr>
            </a:lvl1pPr>
            <a:lvl2pPr marL="457200" lvl="1" indent="0" algn="l" defTabSz="914400" rtl="0" eaLnBrk="0" fontAlgn="base" latinLnBrk="0" hangingPunct="0">
              <a:lnSpc>
                <a:spcPct val="100000"/>
              </a:lnSpc>
              <a:spcBef>
                <a:spcPct val="0"/>
              </a:spcBef>
              <a:spcAft>
                <a:spcPct val="0"/>
              </a:spcAft>
              <a:buNone/>
              <a:defRPr sz="3600" b="0" i="0" u="none" kern="1200" baseline="0">
                <a:solidFill>
                  <a:schemeClr val="tx1"/>
                </a:solidFill>
                <a:latin typeface="Arial" panose="020B0604020202020204" pitchFamily="34" charset="0"/>
                <a:ea typeface="+mn-ea"/>
                <a:cs typeface="+mn-cs"/>
              </a:defRPr>
            </a:lvl2pPr>
            <a:lvl3pPr marL="914400" lvl="2" indent="0" algn="l" defTabSz="914400" rtl="0" eaLnBrk="0" fontAlgn="base" latinLnBrk="0" hangingPunct="0">
              <a:lnSpc>
                <a:spcPct val="100000"/>
              </a:lnSpc>
              <a:spcBef>
                <a:spcPct val="0"/>
              </a:spcBef>
              <a:spcAft>
                <a:spcPct val="0"/>
              </a:spcAft>
              <a:buNone/>
              <a:defRPr sz="3600" b="0" i="0" u="none" kern="1200" baseline="0">
                <a:solidFill>
                  <a:schemeClr val="tx1"/>
                </a:solidFill>
                <a:latin typeface="Arial" panose="020B0604020202020204" pitchFamily="34" charset="0"/>
                <a:ea typeface="+mn-ea"/>
                <a:cs typeface="+mn-cs"/>
              </a:defRPr>
            </a:lvl3pPr>
            <a:lvl4pPr marL="1371600" lvl="3" indent="0" algn="l" defTabSz="914400" rtl="0" eaLnBrk="0" fontAlgn="base" latinLnBrk="0" hangingPunct="0">
              <a:lnSpc>
                <a:spcPct val="100000"/>
              </a:lnSpc>
              <a:spcBef>
                <a:spcPct val="0"/>
              </a:spcBef>
              <a:spcAft>
                <a:spcPct val="0"/>
              </a:spcAft>
              <a:buNone/>
              <a:defRPr sz="3600" b="0" i="0" u="none" kern="1200" baseline="0">
                <a:solidFill>
                  <a:schemeClr val="tx1"/>
                </a:solidFill>
                <a:latin typeface="Arial" panose="020B0604020202020204" pitchFamily="34" charset="0"/>
                <a:ea typeface="+mn-ea"/>
                <a:cs typeface="+mn-cs"/>
              </a:defRPr>
            </a:lvl4pPr>
            <a:lvl5pPr marL="1828800" lvl="4" indent="0" algn="l" defTabSz="914400" rtl="0" eaLnBrk="0" fontAlgn="base" latinLnBrk="0" hangingPunct="0">
              <a:lnSpc>
                <a:spcPct val="100000"/>
              </a:lnSpc>
              <a:spcBef>
                <a:spcPct val="0"/>
              </a:spcBef>
              <a:spcAft>
                <a:spcPct val="0"/>
              </a:spcAft>
              <a:buNone/>
              <a:defRPr sz="3600" b="0" i="0" u="none" kern="1200" baseline="0">
                <a:solidFill>
                  <a:schemeClr val="tx1"/>
                </a:solidFill>
                <a:latin typeface="Arial" panose="020B0604020202020204" pitchFamily="34" charset="0"/>
                <a:ea typeface="+mn-ea"/>
                <a:cs typeface="+mn-cs"/>
              </a:defRPr>
            </a:lvl5pPr>
          </a:lstStyle>
          <a:p>
            <a:pPr marL="0" marR="0" lvl="0" indent="0" algn="ctr" defTabSz="914400" rtl="0" eaLnBrk="0" fontAlgn="base" latinLnBrk="0" hangingPunct="0">
              <a:lnSpc>
                <a:spcPct val="100000"/>
              </a:lnSpc>
              <a:spcBef>
                <a:spcPct val="0"/>
              </a:spcBef>
              <a:spcAft>
                <a:spcPct val="0"/>
              </a:spcAft>
              <a:buClrTx/>
              <a:buSzTx/>
              <a:buFontTx/>
              <a:buNone/>
            </a:pPr>
            <a:r>
              <a:rPr kumimoji="0" sz="3600" b="1" i="0" u="none" strike="noStrike" kern="1200" cap="none" spc="0" normalizeH="0" baseline="0" noProof="1" dirty="0">
                <a:solidFill>
                  <a:srgbClr val="FFFFFF"/>
                </a:solidFill>
                <a:latin typeface="Times New Roman" panose="02020603050405020304" pitchFamily="18" charset="0"/>
                <a:ea typeface="+mn-ea"/>
                <a:cs typeface="Times New Roman" panose="02020603050405020304" pitchFamily="18" charset="0"/>
              </a:rPr>
              <a:t>ĐẶC ĐIỂM</a:t>
            </a:r>
            <a:endParaRPr kumimoji="0" sz="3600" b="1" i="0" u="none" strike="noStrike" kern="1200" cap="none" spc="0" normalizeH="0" baseline="0" noProof="1" dirty="0">
              <a:solidFill>
                <a:srgbClr val="FFFFFF"/>
              </a:solidFill>
              <a:latin typeface="Times New Roman" panose="02020603050405020304" pitchFamily="18" charset="0"/>
              <a:ea typeface="Times New Roman" panose="02020603050405020304" pitchFamily="18" charset="0"/>
              <a:cs typeface="+mn-cs"/>
            </a:endParaRPr>
          </a:p>
        </p:txBody>
      </p:sp>
      <p:sp>
        <p:nvSpPr>
          <p:cNvPr id="8" name="TextBox 7"/>
          <p:cNvSpPr txBox="1"/>
          <p:nvPr/>
        </p:nvSpPr>
        <p:spPr>
          <a:xfrm>
            <a:off x="1447800" y="2174875"/>
            <a:ext cx="6934200" cy="457200"/>
          </a:xfrm>
          <a:prstGeom prst="rect">
            <a:avLst/>
          </a:prstGeom>
          <a:solidFill>
            <a:srgbClr val="92D050"/>
          </a:solidFill>
          <a:ln w="9525" cap="flat" cmpd="sng">
            <a:solidFill>
              <a:schemeClr val="tx1"/>
            </a:solidFill>
            <a:prstDash val="solid"/>
            <a:miter/>
            <a:headEnd type="none" w="med" len="med"/>
            <a:tailEnd type="none" w="med" len="med"/>
          </a:ln>
        </p:spPr>
        <p:txBody>
          <a:bodyPr anchor="t" anchorCtr="0">
            <a:spAutoFit/>
          </a:bodyPr>
          <a:p>
            <a:pPr algn="just" eaLnBrk="0" hangingPunct="0">
              <a:lnSpc>
                <a:spcPct val="150000"/>
              </a:lnSpc>
            </a:pPr>
            <a:r>
              <a:rPr lang="en-US" sz="1800" dirty="0">
                <a:latin typeface="Times New Roman" panose="02020603050405020304" pitchFamily="18" charset="0"/>
                <a:sym typeface="Wingdings 3" pitchFamily="18" charset="2"/>
              </a:rPr>
              <a:t> </a:t>
            </a:r>
            <a:r>
              <a:rPr lang="en-US" sz="1800" dirty="0">
                <a:latin typeface="Times New Roman" panose="02020603050405020304" pitchFamily="18" charset="0"/>
              </a:rPr>
              <a:t>VBQPPL do cơ quan có nh</a:t>
            </a:r>
            <a:r>
              <a:rPr lang="en-US" sz="1800" dirty="0">
                <a:latin typeface="Times New Roman" panose="02020603050405020304" pitchFamily="18" charset="0"/>
                <a:ea typeface="Calibri" panose="020F0502020204030204" pitchFamily="34" charset="0"/>
              </a:rPr>
              <a:t>à</a:t>
            </a:r>
            <a:r>
              <a:rPr lang="en-US" sz="1800" dirty="0">
                <a:latin typeface="Times New Roman" panose="02020603050405020304" pitchFamily="18" charset="0"/>
              </a:rPr>
              <a:t> nước thẩm quyền ban h</a:t>
            </a:r>
            <a:r>
              <a:rPr lang="en-US" sz="1800" dirty="0">
                <a:latin typeface="Times New Roman" panose="02020603050405020304" pitchFamily="18" charset="0"/>
                <a:ea typeface="Calibri" panose="020F0502020204030204" pitchFamily="34" charset="0"/>
              </a:rPr>
              <a:t>à</a:t>
            </a:r>
            <a:r>
              <a:rPr lang="en-US" sz="1800" dirty="0">
                <a:latin typeface="Times New Roman" panose="02020603050405020304" pitchFamily="18" charset="0"/>
              </a:rPr>
              <a:t>nh.</a:t>
            </a:r>
            <a:endParaRPr lang="en-US" sz="1800" dirty="0">
              <a:latin typeface="Times New Roman" panose="02020603050405020304" pitchFamily="18" charset="0"/>
              <a:ea typeface="Calibri" panose="020F0502020204030204" pitchFamily="34" charset="0"/>
            </a:endParaRPr>
          </a:p>
        </p:txBody>
      </p:sp>
      <p:sp>
        <p:nvSpPr>
          <p:cNvPr id="10" name="TextBox 9"/>
          <p:cNvSpPr txBox="1"/>
          <p:nvPr/>
        </p:nvSpPr>
        <p:spPr>
          <a:xfrm>
            <a:off x="1447800" y="2814638"/>
            <a:ext cx="6934200" cy="874712"/>
          </a:xfrm>
          <a:prstGeom prst="rect">
            <a:avLst/>
          </a:prstGeom>
          <a:solidFill>
            <a:srgbClr val="92D050"/>
          </a:solidFill>
          <a:ln w="9525" cap="flat" cmpd="sng">
            <a:solidFill>
              <a:schemeClr val="tx1"/>
            </a:solidFill>
            <a:prstDash val="solid"/>
            <a:miter/>
            <a:headEnd type="none" w="med" len="med"/>
            <a:tailEnd type="none" w="med" len="med"/>
          </a:ln>
        </p:spPr>
        <p:txBody>
          <a:bodyPr anchor="t" anchorCtr="0">
            <a:spAutoFit/>
          </a:bodyPr>
          <a:p>
            <a:pPr algn="just" eaLnBrk="0" hangingPunct="0">
              <a:lnSpc>
                <a:spcPct val="150000"/>
              </a:lnSpc>
            </a:pPr>
            <a:r>
              <a:rPr lang="en-US" sz="1800" dirty="0">
                <a:latin typeface="Times New Roman" panose="02020603050405020304" pitchFamily="18" charset="0"/>
                <a:sym typeface="Wingdings 3" pitchFamily="18" charset="2"/>
              </a:rPr>
              <a:t> </a:t>
            </a:r>
            <a:r>
              <a:rPr lang="en-US" sz="1800" dirty="0">
                <a:latin typeface="Times New Roman" panose="02020603050405020304" pitchFamily="18" charset="0"/>
              </a:rPr>
              <a:t>VBQPPL có chứa các quy tắc xử sự chung, được áp dụng nhiều lần trong đời sống xã hội.</a:t>
            </a:r>
            <a:endParaRPr lang="en-US" sz="1800" dirty="0">
              <a:latin typeface="Times New Roman" panose="02020603050405020304" pitchFamily="18" charset="0"/>
              <a:ea typeface="Calibri" panose="020F0502020204030204" pitchFamily="34" charset="0"/>
            </a:endParaRPr>
          </a:p>
        </p:txBody>
      </p:sp>
      <p:sp>
        <p:nvSpPr>
          <p:cNvPr id="12" name="TextBox 11"/>
          <p:cNvSpPr txBox="1"/>
          <p:nvPr/>
        </p:nvSpPr>
        <p:spPr>
          <a:xfrm>
            <a:off x="1447800" y="3860800"/>
            <a:ext cx="6934200" cy="873125"/>
          </a:xfrm>
          <a:prstGeom prst="rect">
            <a:avLst/>
          </a:prstGeom>
          <a:solidFill>
            <a:srgbClr val="92D050"/>
          </a:solidFill>
          <a:ln w="9525" cap="flat" cmpd="sng">
            <a:solidFill>
              <a:schemeClr val="tx1"/>
            </a:solidFill>
            <a:prstDash val="solid"/>
            <a:miter/>
            <a:headEnd type="none" w="med" len="med"/>
            <a:tailEnd type="none" w="med" len="med"/>
          </a:ln>
        </p:spPr>
        <p:txBody>
          <a:bodyPr anchor="t" anchorCtr="0">
            <a:spAutoFit/>
          </a:bodyPr>
          <a:p>
            <a:pPr algn="just" eaLnBrk="0" hangingPunct="0">
              <a:lnSpc>
                <a:spcPct val="150000"/>
              </a:lnSpc>
            </a:pPr>
            <a:r>
              <a:rPr lang="en-US" sz="1800" dirty="0">
                <a:latin typeface="Times New Roman" panose="02020603050405020304" pitchFamily="18" charset="0"/>
                <a:sym typeface="Wingdings 3" pitchFamily="18" charset="2"/>
              </a:rPr>
              <a:t> </a:t>
            </a:r>
            <a:r>
              <a:rPr lang="en-US" sz="1800" dirty="0">
                <a:latin typeface="Times New Roman" panose="02020603050405020304" pitchFamily="18" charset="0"/>
              </a:rPr>
              <a:t>VBQPPL được ban h</a:t>
            </a:r>
            <a:r>
              <a:rPr lang="en-US" sz="1800" dirty="0">
                <a:latin typeface="Times New Roman" panose="02020603050405020304" pitchFamily="18" charset="0"/>
                <a:ea typeface="Calibri" panose="020F0502020204030204" pitchFamily="34" charset="0"/>
              </a:rPr>
              <a:t>à</a:t>
            </a:r>
            <a:r>
              <a:rPr lang="en-US" sz="1800" dirty="0">
                <a:latin typeface="Times New Roman" panose="02020603050405020304" pitchFamily="18" charset="0"/>
              </a:rPr>
              <a:t>nh theo trình tự v</a:t>
            </a:r>
            <a:r>
              <a:rPr lang="en-US" sz="1800" dirty="0">
                <a:latin typeface="Times New Roman" panose="02020603050405020304" pitchFamily="18" charset="0"/>
                <a:ea typeface="Calibri" panose="020F0502020204030204" pitchFamily="34" charset="0"/>
              </a:rPr>
              <a:t>à</a:t>
            </a:r>
            <a:r>
              <a:rPr lang="en-US" sz="1800" dirty="0">
                <a:latin typeface="Times New Roman" panose="02020603050405020304" pitchFamily="18" charset="0"/>
              </a:rPr>
              <a:t> thủ tục nhất định, cụ thể l</a:t>
            </a:r>
            <a:r>
              <a:rPr lang="en-US" sz="1800" dirty="0">
                <a:latin typeface="Times New Roman" panose="02020603050405020304" pitchFamily="18" charset="0"/>
                <a:ea typeface="Calibri" panose="020F0502020204030204" pitchFamily="34" charset="0"/>
              </a:rPr>
              <a:t>à</a:t>
            </a:r>
            <a:r>
              <a:rPr lang="en-US" sz="1800" dirty="0">
                <a:latin typeface="Times New Roman" panose="02020603050405020304" pitchFamily="18" charset="0"/>
              </a:rPr>
              <a:t> theo Luật Ban h</a:t>
            </a:r>
            <a:r>
              <a:rPr lang="en-US" sz="1800" dirty="0">
                <a:latin typeface="Times New Roman" panose="02020603050405020304" pitchFamily="18" charset="0"/>
                <a:ea typeface="Calibri" panose="020F0502020204030204" pitchFamily="34" charset="0"/>
              </a:rPr>
              <a:t>à</a:t>
            </a:r>
            <a:r>
              <a:rPr lang="en-US" sz="1800" dirty="0">
                <a:latin typeface="Times New Roman" panose="02020603050405020304" pitchFamily="18" charset="0"/>
              </a:rPr>
              <a:t>nh văn bản quy phạm pháp luật.</a:t>
            </a:r>
            <a:endParaRPr lang="en-US" sz="1800" dirty="0">
              <a:latin typeface="Times New Roman" panose="02020603050405020304" pitchFamily="18" charset="0"/>
              <a:ea typeface="Calibri" panose="020F0502020204030204" pitchFamily="34" charset="0"/>
            </a:endParaRPr>
          </a:p>
        </p:txBody>
      </p:sp>
      <p:sp>
        <p:nvSpPr>
          <p:cNvPr id="14" name="TextBox 13"/>
          <p:cNvSpPr txBox="1"/>
          <p:nvPr/>
        </p:nvSpPr>
        <p:spPr>
          <a:xfrm>
            <a:off x="1447800" y="4892675"/>
            <a:ext cx="6934200" cy="1755775"/>
          </a:xfrm>
          <a:prstGeom prst="rect">
            <a:avLst/>
          </a:prstGeom>
          <a:solidFill>
            <a:srgbClr val="92D050"/>
          </a:solidFill>
          <a:ln w="9525" cap="flat" cmpd="sng">
            <a:solidFill>
              <a:schemeClr val="tx1"/>
            </a:solidFill>
            <a:prstDash val="solid"/>
            <a:miter/>
            <a:headEnd type="none" w="med" len="med"/>
            <a:tailEnd type="none" w="med" len="med"/>
          </a:ln>
        </p:spPr>
        <p:txBody>
          <a:bodyPr anchor="t" anchorCtr="0">
            <a:spAutoFit/>
          </a:bodyPr>
          <a:p>
            <a:pPr algn="just" eaLnBrk="0" hangingPunct="0">
              <a:lnSpc>
                <a:spcPct val="150000"/>
              </a:lnSpc>
            </a:pPr>
            <a:r>
              <a:rPr lang="en-US" sz="1800" dirty="0">
                <a:latin typeface="Times New Roman" panose="02020603050405020304" pitchFamily="18" charset="0"/>
                <a:sym typeface="Wingdings 3" pitchFamily="18" charset="2"/>
              </a:rPr>
              <a:t></a:t>
            </a:r>
            <a:r>
              <a:rPr lang="en-US" dirty="0">
                <a:latin typeface="Times New Roman" panose="02020603050405020304" pitchFamily="18" charset="0"/>
                <a:sym typeface="Wingdings 3" pitchFamily="18" charset="2"/>
              </a:rPr>
              <a:t> </a:t>
            </a:r>
            <a:r>
              <a:rPr lang="en-US" sz="1800" dirty="0">
                <a:latin typeface="Times New Roman" panose="02020603050405020304" pitchFamily="18" charset="0"/>
              </a:rPr>
              <a:t>VBQPPL có giá trị từ cao xuống thấp, do hệ thống cơ quan nh</a:t>
            </a:r>
            <a:r>
              <a:rPr lang="en-US" sz="1800" dirty="0">
                <a:latin typeface="Times New Roman" panose="02020603050405020304" pitchFamily="18" charset="0"/>
                <a:ea typeface="Calibri" panose="020F0502020204030204" pitchFamily="34" charset="0"/>
              </a:rPr>
              <a:t>à</a:t>
            </a:r>
            <a:r>
              <a:rPr lang="en-US" sz="1800" dirty="0">
                <a:latin typeface="Times New Roman" panose="02020603050405020304" pitchFamily="18" charset="0"/>
              </a:rPr>
              <a:t> nước từ trung ương đến địa phương ban h</a:t>
            </a:r>
            <a:r>
              <a:rPr lang="en-US" sz="1800" dirty="0">
                <a:latin typeface="Times New Roman" panose="02020603050405020304" pitchFamily="18" charset="0"/>
                <a:ea typeface="Calibri" panose="020F0502020204030204" pitchFamily="34" charset="0"/>
              </a:rPr>
              <a:t>à</a:t>
            </a:r>
            <a:r>
              <a:rPr lang="en-US" sz="1800" dirty="0">
                <a:latin typeface="Times New Roman" panose="02020603050405020304" pitchFamily="18" charset="0"/>
              </a:rPr>
              <a:t>nh theo quy định của Luật ban h</a:t>
            </a:r>
            <a:r>
              <a:rPr lang="en-US" sz="1800" dirty="0">
                <a:latin typeface="Times New Roman" panose="02020603050405020304" pitchFamily="18" charset="0"/>
                <a:ea typeface="Calibri" panose="020F0502020204030204" pitchFamily="34" charset="0"/>
              </a:rPr>
              <a:t>à</a:t>
            </a:r>
            <a:r>
              <a:rPr lang="en-US" sz="1800" dirty="0">
                <a:latin typeface="Times New Roman" panose="02020603050405020304" pitchFamily="18" charset="0"/>
              </a:rPr>
              <a:t>nh văn bản quy phạm pháp luật.</a:t>
            </a:r>
            <a:endParaRPr lang="en-US" sz="1800" dirty="0">
              <a:latin typeface="Times New Roman" panose="02020603050405020304" pitchFamily="18" charset="0"/>
              <a:ea typeface="Calibri" panose="020F050202020403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2" grpId="0" animBg="1"/>
      <p:bldP spid="14"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11" name="Diagram 10"/>
          <p:cNvGraphicFramePr/>
          <p:nvPr/>
        </p:nvGraphicFramePr>
        <p:xfrm>
          <a:off x="685800" y="1066799"/>
          <a:ext cx="7772400" cy="548640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12" name="Title 1"/>
          <p:cNvSpPr txBox="1"/>
          <p:nvPr/>
        </p:nvSpPr>
        <p:spPr bwMode="auto">
          <a:xfrm>
            <a:off x="1371600" y="228600"/>
            <a:ext cx="6553200" cy="685800"/>
          </a:xfrm>
          <a:prstGeom prst="rect">
            <a:avLst/>
          </a:prstGeom>
          <a:noFill/>
          <a:ln w="9525">
            <a:noFill/>
            <a:miter lim="800000"/>
          </a:ln>
        </p:spPr>
        <p:txBody>
          <a:bodyPr anchor="ctr"/>
          <a:lstStyle/>
          <a:p>
            <a:pPr marR="0" algn="ctr" defTabSz="914400" fontAlgn="auto">
              <a:spcAft>
                <a:spcPts val="0"/>
              </a:spcAft>
              <a:buClrTx/>
              <a:buSzTx/>
              <a:buFontTx/>
              <a:buNone/>
              <a:defRPr/>
            </a:pPr>
            <a:r>
              <a:rPr kumimoji="0" lang="en-US" sz="3200" kern="1200" cap="none" spc="0" normalizeH="0" baseline="0" noProof="0">
                <a:solidFill>
                  <a:srgbClr val="0070C0"/>
                </a:solidFill>
                <a:effectLst>
                  <a:reflection blurRad="6350" stA="55000" endA="300" endPos="45500" dir="5400000" sy="-100000" algn="bl" rotWithShape="0"/>
                </a:effectLst>
                <a:latin typeface="Arial" panose="020B0604020202020204" pitchFamily="34" charset="0"/>
                <a:ea typeface="+mj-ea"/>
                <a:cs typeface="Arial" panose="020B0604020202020204" pitchFamily="34" charset="0"/>
              </a:rPr>
              <a:t>Văn bản luật</a:t>
            </a:r>
            <a:endParaRPr kumimoji="0" lang="en-US" sz="3200" kern="1200" cap="none" spc="0" normalizeH="0" baseline="0" noProof="0" dirty="0">
              <a:solidFill>
                <a:srgbClr val="0070C0"/>
              </a:solidFill>
              <a:effectLst>
                <a:reflection blurRad="6350" stA="55000" endA="300" endPos="45500" dir="5400000" sy="-100000" algn="bl" rotWithShape="0"/>
              </a:effectLst>
              <a:latin typeface="Arial" panose="020B0604020202020204" pitchFamily="34" charset="0"/>
              <a:ea typeface="+mj-ea"/>
              <a:cs typeface="Arial" panose="020B0604020202020204" pitchFamily="34" charset="0"/>
            </a:endParaRPr>
          </a:p>
        </p:txBody>
      </p:sp>
    </p:spTree>
  </p:cSld>
  <p:clrMapOvr>
    <a:masterClrMapping/>
  </p:clrMapOvr>
  <p:transition spd="slow"/>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7169" name="Group 9"/>
          <p:cNvGrpSpPr/>
          <p:nvPr/>
        </p:nvGrpSpPr>
        <p:grpSpPr>
          <a:xfrm>
            <a:off x="0" y="0"/>
            <a:ext cx="9067800" cy="6705600"/>
            <a:chOff x="76200" y="0"/>
            <a:chExt cx="9067800" cy="6858000"/>
          </a:xfrm>
        </p:grpSpPr>
        <p:pic>
          <p:nvPicPr>
            <p:cNvPr id="7170" name="Picture 2"/>
            <p:cNvPicPr>
              <a:picLocks noChangeAspect="1"/>
            </p:cNvPicPr>
            <p:nvPr/>
          </p:nvPicPr>
          <p:blipFill>
            <a:blip r:embed="rId1"/>
            <a:stretch>
              <a:fillRect/>
            </a:stretch>
          </p:blipFill>
          <p:spPr>
            <a:xfrm>
              <a:off x="8270590" y="0"/>
              <a:ext cx="873409" cy="490141"/>
            </a:xfrm>
            <a:prstGeom prst="rect">
              <a:avLst/>
            </a:prstGeom>
            <a:noFill/>
            <a:ln w="9525">
              <a:noFill/>
            </a:ln>
          </p:spPr>
        </p:pic>
        <p:pic>
          <p:nvPicPr>
            <p:cNvPr id="7171" name="Picture 11"/>
            <p:cNvPicPr>
              <a:picLocks noChangeAspect="1"/>
            </p:cNvPicPr>
            <p:nvPr/>
          </p:nvPicPr>
          <p:blipFill>
            <a:blip r:embed="rId1"/>
            <a:stretch>
              <a:fillRect/>
            </a:stretch>
          </p:blipFill>
          <p:spPr>
            <a:xfrm>
              <a:off x="8270590" y="6367858"/>
              <a:ext cx="873410" cy="490142"/>
            </a:xfrm>
            <a:prstGeom prst="rect">
              <a:avLst/>
            </a:prstGeom>
            <a:noFill/>
            <a:ln w="9525">
              <a:noFill/>
            </a:ln>
          </p:spPr>
        </p:pic>
        <p:pic>
          <p:nvPicPr>
            <p:cNvPr id="7172" name="Picture 2"/>
            <p:cNvPicPr>
              <a:picLocks noChangeAspect="1"/>
            </p:cNvPicPr>
            <p:nvPr/>
          </p:nvPicPr>
          <p:blipFill>
            <a:blip r:embed="rId2"/>
            <a:stretch>
              <a:fillRect/>
            </a:stretch>
          </p:blipFill>
          <p:spPr>
            <a:xfrm>
              <a:off x="76200" y="1"/>
              <a:ext cx="838200" cy="491764"/>
            </a:xfrm>
            <a:prstGeom prst="rect">
              <a:avLst/>
            </a:prstGeom>
            <a:noFill/>
            <a:ln w="9525">
              <a:noFill/>
            </a:ln>
          </p:spPr>
        </p:pic>
        <p:pic>
          <p:nvPicPr>
            <p:cNvPr id="7173" name="Picture 2"/>
            <p:cNvPicPr>
              <a:picLocks noChangeAspect="1"/>
            </p:cNvPicPr>
            <p:nvPr/>
          </p:nvPicPr>
          <p:blipFill>
            <a:blip r:embed="rId3"/>
            <a:stretch>
              <a:fillRect/>
            </a:stretch>
          </p:blipFill>
          <p:spPr>
            <a:xfrm>
              <a:off x="76200" y="6321530"/>
              <a:ext cx="914400" cy="536470"/>
            </a:xfrm>
            <a:prstGeom prst="rect">
              <a:avLst/>
            </a:prstGeom>
            <a:noFill/>
            <a:ln w="9525">
              <a:noFill/>
            </a:ln>
          </p:spPr>
        </p:pic>
        <p:cxnSp>
          <p:nvCxnSpPr>
            <p:cNvPr id="30" name="Straight Connector 29"/>
            <p:cNvCxnSpPr/>
            <p:nvPr/>
          </p:nvCxnSpPr>
          <p:spPr>
            <a:xfrm rot="5400000">
              <a:off x="-2575358" y="3670986"/>
              <a:ext cx="5753966" cy="6350"/>
            </a:xfrm>
            <a:prstGeom prst="line">
              <a:avLst/>
            </a:prstGeom>
            <a:ln>
              <a:solidFill>
                <a:srgbClr val="00B0F0"/>
              </a:solidFill>
            </a:ln>
          </p:spPr>
          <p:style>
            <a:lnRef idx="2">
              <a:schemeClr val="accent5"/>
            </a:lnRef>
            <a:fillRef idx="0">
              <a:schemeClr val="accent5"/>
            </a:fillRef>
            <a:effectRef idx="1">
              <a:schemeClr val="accent5"/>
            </a:effectRef>
            <a:fontRef idx="minor">
              <a:schemeClr val="tx1"/>
            </a:fontRef>
          </p:style>
        </p:cxnSp>
        <p:cxnSp>
          <p:nvCxnSpPr>
            <p:cNvPr id="31" name="Straight Connector 30"/>
            <p:cNvCxnSpPr/>
            <p:nvPr/>
          </p:nvCxnSpPr>
          <p:spPr>
            <a:xfrm rot="16200000" flipH="1">
              <a:off x="6149505" y="3709121"/>
              <a:ext cx="5828651" cy="4763"/>
            </a:xfrm>
            <a:prstGeom prst="line">
              <a:avLst/>
            </a:prstGeom>
            <a:ln>
              <a:solidFill>
                <a:srgbClr val="00B0F0"/>
              </a:solidFill>
            </a:ln>
          </p:spPr>
          <p:style>
            <a:lnRef idx="2">
              <a:schemeClr val="accent5"/>
            </a:lnRef>
            <a:fillRef idx="0">
              <a:schemeClr val="accent5"/>
            </a:fillRef>
            <a:effectRef idx="1">
              <a:schemeClr val="accent5"/>
            </a:effectRef>
            <a:fontRef idx="minor">
              <a:schemeClr val="tx1"/>
            </a:fontRef>
          </p:style>
        </p:cxnSp>
        <p:cxnSp>
          <p:nvCxnSpPr>
            <p:cNvPr id="32" name="Straight Connector 31"/>
            <p:cNvCxnSpPr/>
            <p:nvPr/>
          </p:nvCxnSpPr>
          <p:spPr>
            <a:xfrm>
              <a:off x="1143000" y="77932"/>
              <a:ext cx="7391400" cy="1624"/>
            </a:xfrm>
            <a:prstGeom prst="line">
              <a:avLst/>
            </a:prstGeom>
            <a:ln>
              <a:solidFill>
                <a:srgbClr val="00B0F0"/>
              </a:solidFill>
            </a:ln>
          </p:spPr>
          <p:style>
            <a:lnRef idx="2">
              <a:schemeClr val="accent5"/>
            </a:lnRef>
            <a:fillRef idx="0">
              <a:schemeClr val="accent5"/>
            </a:fillRef>
            <a:effectRef idx="1">
              <a:schemeClr val="accent5"/>
            </a:effectRef>
            <a:fontRef idx="minor">
              <a:schemeClr val="tx1"/>
            </a:fontRef>
          </p:style>
        </p:cxnSp>
        <p:cxnSp>
          <p:nvCxnSpPr>
            <p:cNvPr id="33" name="Straight Connector 32"/>
            <p:cNvCxnSpPr/>
            <p:nvPr/>
          </p:nvCxnSpPr>
          <p:spPr>
            <a:xfrm>
              <a:off x="914400" y="6856412"/>
              <a:ext cx="7391400" cy="1588"/>
            </a:xfrm>
            <a:prstGeom prst="line">
              <a:avLst/>
            </a:prstGeom>
            <a:ln>
              <a:solidFill>
                <a:srgbClr val="00B0F0"/>
              </a:solidFill>
            </a:ln>
            <a:effectLst>
              <a:outerShdw blurRad="63500" dist="25400" dir="5400000" rotWithShape="0">
                <a:srgbClr val="000000">
                  <a:alpha val="43137"/>
                </a:srgbClr>
              </a:outerShdw>
              <a:reflection blurRad="6350" stA="52000" endA="300" endPos="35000" dir="5400000" sy="-100000" algn="bl" rotWithShape="0"/>
            </a:effectLst>
          </p:spPr>
          <p:style>
            <a:lnRef idx="2">
              <a:schemeClr val="accent5"/>
            </a:lnRef>
            <a:fillRef idx="0">
              <a:schemeClr val="accent5"/>
            </a:fillRef>
            <a:effectRef idx="1">
              <a:schemeClr val="accent5"/>
            </a:effectRef>
            <a:fontRef idx="minor">
              <a:schemeClr val="tx1"/>
            </a:fontRef>
          </p:style>
        </p:cxnSp>
      </p:grpSp>
      <p:sp>
        <p:nvSpPr>
          <p:cNvPr id="35" name="Title 1"/>
          <p:cNvSpPr txBox="1"/>
          <p:nvPr/>
        </p:nvSpPr>
        <p:spPr bwMode="auto">
          <a:xfrm>
            <a:off x="1219200" y="228600"/>
            <a:ext cx="6858000" cy="685800"/>
          </a:xfrm>
          <a:prstGeom prst="rect">
            <a:avLst/>
          </a:prstGeom>
          <a:noFill/>
          <a:ln w="9525">
            <a:noFill/>
            <a:miter lim="800000"/>
          </a:ln>
        </p:spPr>
        <p:txBody>
          <a:bodyPr anchor="ctr"/>
          <a:lstStyle/>
          <a:p>
            <a:pPr marR="0" algn="ctr" defTabSz="914400" fontAlgn="auto">
              <a:spcAft>
                <a:spcPts val="0"/>
              </a:spcAft>
              <a:buClrTx/>
              <a:buSzTx/>
              <a:buFontTx/>
              <a:buNone/>
              <a:defRPr/>
            </a:pPr>
            <a:r>
              <a:rPr kumimoji="0" lang="en-US" sz="3200" kern="1200" cap="none" spc="0" normalizeH="0" baseline="0" noProof="0" dirty="0">
                <a:solidFill>
                  <a:srgbClr val="0000FF"/>
                </a:solidFill>
                <a:effectLst>
                  <a:reflection blurRad="6350" stA="55000" endA="300" endPos="45500" dir="5400000" sy="-100000" algn="bl" rotWithShape="0"/>
                </a:effectLst>
                <a:latin typeface="Arial" panose="020B0604020202020204" pitchFamily="34" charset="0"/>
                <a:ea typeface="+mj-ea"/>
                <a:cs typeface="Arial" panose="020B0604020202020204" pitchFamily="34" charset="0"/>
              </a:rPr>
              <a:t>1.2. </a:t>
            </a:r>
            <a:r>
              <a:rPr kumimoji="0" lang="en-US" sz="3200" kern="1200" cap="none" spc="0" normalizeH="0" baseline="0" noProof="0" dirty="0" err="1">
                <a:solidFill>
                  <a:srgbClr val="0000FF"/>
                </a:solidFill>
                <a:effectLst>
                  <a:reflection blurRad="6350" stA="55000" endA="300" endPos="45500" dir="5400000" sy="-100000" algn="bl" rotWithShape="0"/>
                </a:effectLst>
                <a:latin typeface="Arial" panose="020B0604020202020204" pitchFamily="34" charset="0"/>
                <a:ea typeface="+mj-ea"/>
                <a:cs typeface="Arial" panose="020B0604020202020204" pitchFamily="34" charset="0"/>
              </a:rPr>
              <a:t>Hệ</a:t>
            </a:r>
            <a:r>
              <a:rPr kumimoji="0" lang="en-US" sz="3200" kern="1200" cap="none" spc="0" normalizeH="0" baseline="0" noProof="0" dirty="0">
                <a:solidFill>
                  <a:srgbClr val="0000FF"/>
                </a:solidFill>
                <a:effectLst>
                  <a:reflection blurRad="6350" stA="55000" endA="300" endPos="45500" dir="5400000" sy="-100000" algn="bl" rotWithShape="0"/>
                </a:effectLst>
                <a:latin typeface="Arial" panose="020B0604020202020204" pitchFamily="34" charset="0"/>
                <a:ea typeface="+mj-ea"/>
                <a:cs typeface="Arial" panose="020B0604020202020204" pitchFamily="34" charset="0"/>
              </a:rPr>
              <a:t> </a:t>
            </a:r>
            <a:r>
              <a:rPr kumimoji="0" lang="en-US" sz="3200" kern="1200" cap="none" spc="0" normalizeH="0" baseline="0" noProof="0" dirty="0" err="1">
                <a:solidFill>
                  <a:srgbClr val="0000FF"/>
                </a:solidFill>
                <a:effectLst>
                  <a:reflection blurRad="6350" stA="55000" endA="300" endPos="45500" dir="5400000" sy="-100000" algn="bl" rotWithShape="0"/>
                </a:effectLst>
                <a:latin typeface="Arial" panose="020B0604020202020204" pitchFamily="34" charset="0"/>
                <a:ea typeface="+mj-ea"/>
                <a:cs typeface="Arial" panose="020B0604020202020204" pitchFamily="34" charset="0"/>
              </a:rPr>
              <a:t>thống</a:t>
            </a:r>
            <a:r>
              <a:rPr kumimoji="0" lang="en-US" sz="3200" kern="1200" cap="none" spc="0" normalizeH="0" baseline="0" noProof="0" dirty="0">
                <a:solidFill>
                  <a:srgbClr val="0000FF"/>
                </a:solidFill>
                <a:effectLst>
                  <a:reflection blurRad="6350" stA="55000" endA="300" endPos="45500" dir="5400000" sy="-100000" algn="bl" rotWithShape="0"/>
                </a:effectLst>
                <a:latin typeface="Arial" panose="020B0604020202020204" pitchFamily="34" charset="0"/>
                <a:ea typeface="+mj-ea"/>
                <a:cs typeface="Arial" panose="020B0604020202020204" pitchFamily="34" charset="0"/>
              </a:rPr>
              <a:t> </a:t>
            </a:r>
            <a:r>
              <a:rPr kumimoji="0" lang="en-US" sz="3200" kern="1200" cap="none" spc="0" normalizeH="0" baseline="0" noProof="0" dirty="0" err="1">
                <a:solidFill>
                  <a:srgbClr val="0000FF"/>
                </a:solidFill>
                <a:effectLst>
                  <a:reflection blurRad="6350" stA="55000" endA="300" endPos="45500" dir="5400000" sy="-100000" algn="bl" rotWithShape="0"/>
                </a:effectLst>
                <a:latin typeface="Arial" panose="020B0604020202020204" pitchFamily="34" charset="0"/>
                <a:ea typeface="+mj-ea"/>
                <a:cs typeface="Arial" panose="020B0604020202020204" pitchFamily="34" charset="0"/>
              </a:rPr>
              <a:t>cấu</a:t>
            </a:r>
            <a:r>
              <a:rPr kumimoji="0" lang="en-US" sz="3200" kern="1200" cap="none" spc="0" normalizeH="0" baseline="0" noProof="0" dirty="0">
                <a:solidFill>
                  <a:srgbClr val="0000FF"/>
                </a:solidFill>
                <a:effectLst>
                  <a:reflection blurRad="6350" stA="55000" endA="300" endPos="45500" dir="5400000" sy="-100000" algn="bl" rotWithShape="0"/>
                </a:effectLst>
                <a:latin typeface="Arial" panose="020B0604020202020204" pitchFamily="34" charset="0"/>
                <a:ea typeface="+mj-ea"/>
                <a:cs typeface="Arial" panose="020B0604020202020204" pitchFamily="34" charset="0"/>
              </a:rPr>
              <a:t> </a:t>
            </a:r>
            <a:r>
              <a:rPr kumimoji="0" lang="en-US" sz="3200" kern="1200" cap="none" spc="0" normalizeH="0" baseline="0" noProof="0" dirty="0" err="1">
                <a:solidFill>
                  <a:srgbClr val="0000FF"/>
                </a:solidFill>
                <a:effectLst>
                  <a:reflection blurRad="6350" stA="55000" endA="300" endPos="45500" dir="5400000" sy="-100000" algn="bl" rotWithShape="0"/>
                </a:effectLst>
                <a:latin typeface="Arial" panose="020B0604020202020204" pitchFamily="34" charset="0"/>
                <a:ea typeface="+mj-ea"/>
                <a:cs typeface="Arial" panose="020B0604020202020204" pitchFamily="34" charset="0"/>
              </a:rPr>
              <a:t>trúc</a:t>
            </a:r>
            <a:r>
              <a:rPr kumimoji="0" lang="en-US" sz="3200" kern="1200" cap="none" spc="0" normalizeH="0" baseline="0" noProof="0" dirty="0">
                <a:solidFill>
                  <a:srgbClr val="0000FF"/>
                </a:solidFill>
                <a:effectLst>
                  <a:reflection blurRad="6350" stA="55000" endA="300" endPos="45500" dir="5400000" sy="-100000" algn="bl" rotWithShape="0"/>
                </a:effectLst>
                <a:latin typeface="Arial" panose="020B0604020202020204" pitchFamily="34" charset="0"/>
                <a:ea typeface="+mj-ea"/>
                <a:cs typeface="Arial" panose="020B0604020202020204" pitchFamily="34" charset="0"/>
              </a:rPr>
              <a:t> </a:t>
            </a:r>
            <a:r>
              <a:rPr kumimoji="0" lang="en-US" sz="3200" kern="1200" cap="none" spc="0" normalizeH="0" baseline="0" noProof="0" dirty="0" err="1">
                <a:solidFill>
                  <a:srgbClr val="0000FF"/>
                </a:solidFill>
                <a:effectLst>
                  <a:reflection blurRad="6350" stA="55000" endA="300" endPos="45500" dir="5400000" sy="-100000" algn="bl" rotWithShape="0"/>
                </a:effectLst>
                <a:latin typeface="Arial" panose="020B0604020202020204" pitchFamily="34" charset="0"/>
                <a:ea typeface="+mj-ea"/>
                <a:cs typeface="Arial" panose="020B0604020202020204" pitchFamily="34" charset="0"/>
              </a:rPr>
              <a:t>của</a:t>
            </a:r>
            <a:r>
              <a:rPr kumimoji="0" lang="en-US" sz="3200" kern="1200" cap="none" spc="0" normalizeH="0" baseline="0" noProof="0" dirty="0">
                <a:solidFill>
                  <a:srgbClr val="0000FF"/>
                </a:solidFill>
                <a:effectLst>
                  <a:reflection blurRad="6350" stA="55000" endA="300" endPos="45500" dir="5400000" sy="-100000" algn="bl" rotWithShape="0"/>
                </a:effectLst>
                <a:latin typeface="Arial" panose="020B0604020202020204" pitchFamily="34" charset="0"/>
                <a:ea typeface="+mj-ea"/>
                <a:cs typeface="Arial" panose="020B0604020202020204" pitchFamily="34" charset="0"/>
              </a:rPr>
              <a:t> </a:t>
            </a:r>
            <a:r>
              <a:rPr kumimoji="0" lang="en-US" sz="3200" kern="1200" cap="none" spc="0" normalizeH="0" baseline="0" noProof="0" dirty="0" err="1">
                <a:solidFill>
                  <a:srgbClr val="0000FF"/>
                </a:solidFill>
                <a:effectLst>
                  <a:reflection blurRad="6350" stA="55000" endA="300" endPos="45500" dir="5400000" sy="-100000" algn="bl" rotWithShape="0"/>
                </a:effectLst>
                <a:latin typeface="Arial" panose="020B0604020202020204" pitchFamily="34" charset="0"/>
                <a:ea typeface="+mj-ea"/>
                <a:cs typeface="Arial" panose="020B0604020202020204" pitchFamily="34" charset="0"/>
              </a:rPr>
              <a:t>pháp</a:t>
            </a:r>
            <a:r>
              <a:rPr kumimoji="0" lang="en-US" sz="3200" kern="1200" cap="none" spc="0" normalizeH="0" baseline="0" noProof="0" dirty="0">
                <a:solidFill>
                  <a:srgbClr val="0000FF"/>
                </a:solidFill>
                <a:effectLst>
                  <a:reflection blurRad="6350" stA="55000" endA="300" endPos="45500" dir="5400000" sy="-100000" algn="bl" rotWithShape="0"/>
                </a:effectLst>
                <a:latin typeface="Arial" panose="020B0604020202020204" pitchFamily="34" charset="0"/>
                <a:ea typeface="+mj-ea"/>
                <a:cs typeface="Arial" panose="020B0604020202020204" pitchFamily="34" charset="0"/>
              </a:rPr>
              <a:t> </a:t>
            </a:r>
            <a:r>
              <a:rPr kumimoji="0" lang="en-US" sz="3200" kern="1200" cap="none" spc="0" normalizeH="0" baseline="0" noProof="0" dirty="0" err="1">
                <a:solidFill>
                  <a:srgbClr val="0000FF"/>
                </a:solidFill>
                <a:effectLst>
                  <a:reflection blurRad="6350" stA="55000" endA="300" endPos="45500" dir="5400000" sy="-100000" algn="bl" rotWithShape="0"/>
                </a:effectLst>
                <a:latin typeface="Arial" panose="020B0604020202020204" pitchFamily="34" charset="0"/>
                <a:ea typeface="+mj-ea"/>
                <a:cs typeface="Arial" panose="020B0604020202020204" pitchFamily="34" charset="0"/>
              </a:rPr>
              <a:t>luật</a:t>
            </a:r>
            <a:endParaRPr kumimoji="0" lang="en-US" sz="3200" kern="1200" cap="none" spc="0" normalizeH="0" baseline="0" noProof="0" dirty="0">
              <a:solidFill>
                <a:srgbClr val="0000FF"/>
              </a:solidFill>
              <a:effectLst>
                <a:reflection blurRad="6350" stA="55000" endA="300" endPos="45500" dir="5400000" sy="-100000" algn="bl" rotWithShape="0"/>
              </a:effectLst>
              <a:latin typeface="Arial" panose="020B0604020202020204" pitchFamily="34" charset="0"/>
              <a:ea typeface="+mj-ea"/>
              <a:cs typeface="Arial" panose="020B0604020202020204" pitchFamily="34" charset="0"/>
            </a:endParaRPr>
          </a:p>
        </p:txBody>
      </p:sp>
      <p:graphicFrame>
        <p:nvGraphicFramePr>
          <p:cNvPr id="34" name="Diagram 33"/>
          <p:cNvGraphicFramePr/>
          <p:nvPr/>
        </p:nvGraphicFramePr>
        <p:xfrm>
          <a:off x="457200" y="1143000"/>
          <a:ext cx="8305800" cy="51816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Sld>
  <p:clrMapOvr>
    <a:masterClrMapping/>
  </p:clrMapOvr>
  <p:transition spd="slow"/>
</p:sld>
</file>

<file path=ppt/slides/slide20.xml><?xml version="1.0" encoding="utf-8"?>
<p:sld xmlns:a="http://schemas.openxmlformats.org/drawingml/2006/main" xmlns:r="http://schemas.openxmlformats.org/officeDocument/2006/relationships" xmlns:p="http://schemas.openxmlformats.org/presentationml/2006/main">
  <p:cSld>
    <p:bg>
      <p:bgPr>
        <a:blipFill rotWithShape="0">
          <a:blip r:embed="rId1"/>
          <a:stretch>
            <a:fillRect/>
          </a:stretch>
        </a:blipFill>
        <a:effectLst/>
      </p:bgPr>
    </p:bg>
    <p:spTree>
      <p:nvGrpSpPr>
        <p:cNvPr id="1" name=""/>
        <p:cNvGrpSpPr/>
        <p:nvPr/>
      </p:nvGrpSpPr>
      <p:grpSpPr/>
      <p:graphicFrame>
        <p:nvGraphicFramePr>
          <p:cNvPr id="11" name="Diagram 10"/>
          <p:cNvGraphicFramePr/>
          <p:nvPr/>
        </p:nvGraphicFramePr>
        <p:xfrm>
          <a:off x="304800" y="914400"/>
          <a:ext cx="8458200" cy="5638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2" name="Title 1"/>
          <p:cNvSpPr txBox="1"/>
          <p:nvPr/>
        </p:nvSpPr>
        <p:spPr bwMode="auto">
          <a:xfrm>
            <a:off x="1371600" y="152400"/>
            <a:ext cx="6553200" cy="685800"/>
          </a:xfrm>
          <a:prstGeom prst="rect">
            <a:avLst/>
          </a:prstGeom>
          <a:noFill/>
          <a:ln w="9525">
            <a:noFill/>
            <a:miter lim="800000"/>
          </a:ln>
        </p:spPr>
        <p:txBody>
          <a:bodyPr anchor="ctr"/>
          <a:lstStyle/>
          <a:p>
            <a:pPr marR="0" algn="ctr" defTabSz="914400" fontAlgn="auto">
              <a:spcAft>
                <a:spcPts val="0"/>
              </a:spcAft>
              <a:buClrTx/>
              <a:buSzTx/>
              <a:buFontTx/>
              <a:buNone/>
              <a:defRPr/>
            </a:pPr>
            <a:r>
              <a:rPr kumimoji="0" lang="en-US" sz="2800" kern="1200" cap="none" spc="0" normalizeH="0" baseline="0" noProof="0">
                <a:solidFill>
                  <a:srgbClr val="0070C0"/>
                </a:solidFill>
                <a:effectLst>
                  <a:reflection blurRad="6350" stA="55000" endA="300" endPos="45500" dir="5400000" sy="-100000" algn="bl" rotWithShape="0"/>
                </a:effectLst>
                <a:latin typeface="Arial" panose="020B0604020202020204" pitchFamily="34" charset="0"/>
                <a:ea typeface="+mj-ea"/>
                <a:cs typeface="Arial" panose="020B0604020202020204" pitchFamily="34" charset="0"/>
              </a:rPr>
              <a:t>Văn bản dưới luật</a:t>
            </a:r>
            <a:endParaRPr kumimoji="0" lang="en-US" sz="2800" kern="1200" cap="none" spc="0" normalizeH="0" baseline="0" noProof="0" dirty="0">
              <a:solidFill>
                <a:srgbClr val="0070C0"/>
              </a:solidFill>
              <a:effectLst>
                <a:reflection blurRad="6350" stA="55000" endA="300" endPos="45500" dir="5400000" sy="-100000" algn="bl" rotWithShape="0"/>
              </a:effectLst>
              <a:latin typeface="Arial" panose="020B0604020202020204" pitchFamily="34" charset="0"/>
              <a:ea typeface="+mj-ea"/>
              <a:cs typeface="Arial" panose="020B0604020202020204" pitchFamily="34" charset="0"/>
            </a:endParaRPr>
          </a:p>
        </p:txBody>
      </p:sp>
    </p:spTree>
  </p:cSld>
  <p:clrMapOvr>
    <a:masterClrMapping/>
  </p:clrMapOvr>
  <p:transition spd="slow"/>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grpSp>
        <p:nvGrpSpPr>
          <p:cNvPr id="45058" name="Group 2"/>
          <p:cNvGrpSpPr/>
          <p:nvPr/>
        </p:nvGrpSpPr>
        <p:grpSpPr>
          <a:xfrm>
            <a:off x="304800" y="457200"/>
            <a:ext cx="8534400" cy="5753100"/>
            <a:chOff x="1185" y="1875"/>
            <a:chExt cx="10185" cy="9060"/>
          </a:xfrm>
        </p:grpSpPr>
        <p:sp>
          <p:nvSpPr>
            <p:cNvPr id="45059" name="Text Box 3"/>
            <p:cNvSpPr txBox="1"/>
            <p:nvPr/>
          </p:nvSpPr>
          <p:spPr>
            <a:xfrm>
              <a:off x="4005" y="1875"/>
              <a:ext cx="4273" cy="1215"/>
            </a:xfrm>
            <a:prstGeom prst="rect">
              <a:avLst/>
            </a:prstGeom>
            <a:solidFill>
              <a:srgbClr val="FFFFFF"/>
            </a:solidFill>
            <a:ln w="31750" cap="flat" cmpd="sng">
              <a:solidFill>
                <a:srgbClr val="C0504D"/>
              </a:solidFill>
              <a:prstDash val="solid"/>
              <a:miter/>
              <a:headEnd type="none" w="med" len="med"/>
              <a:tailEnd type="none" w="med" len="med"/>
            </a:ln>
          </p:spPr>
          <p:txBody>
            <a:bodyPr anchor="t" anchorCtr="0"/>
            <a:p>
              <a:pPr algn="ctr">
                <a:spcAft>
                  <a:spcPts val="1000"/>
                </a:spcAft>
              </a:pPr>
              <a:r>
                <a:rPr lang="en-US" altLang="vi-VN" sz="1400" b="1" dirty="0">
                  <a:solidFill>
                    <a:srgbClr val="FF0000"/>
                  </a:solidFill>
                  <a:latin typeface="Arial" panose="020B0604020202020204" pitchFamily="34" charset="0"/>
                </a:rPr>
                <a:t>Quốc hội</a:t>
              </a:r>
              <a:endParaRPr lang="en-US" altLang="vi-VN" sz="1400" b="1" dirty="0">
                <a:solidFill>
                  <a:srgbClr val="FF0000"/>
                </a:solidFill>
                <a:latin typeface="Arial" panose="020B0604020202020204" pitchFamily="34" charset="0"/>
              </a:endParaRPr>
            </a:p>
            <a:p>
              <a:pPr algn="ctr">
                <a:spcAft>
                  <a:spcPts val="1000"/>
                </a:spcAft>
              </a:pPr>
              <a:r>
                <a:rPr lang="en-US" altLang="vi-VN" sz="1400" b="1" i="1" dirty="0">
                  <a:solidFill>
                    <a:srgbClr val="FF0000"/>
                  </a:solidFill>
                  <a:latin typeface="Arial" panose="020B0604020202020204" pitchFamily="34" charset="0"/>
                </a:rPr>
                <a:t>Hiến pháp, luật, bộ luật, Nghị quyết</a:t>
              </a:r>
              <a:endParaRPr lang="vi-VN" altLang="vi-VN" sz="1400" b="1" dirty="0">
                <a:solidFill>
                  <a:srgbClr val="FF0000"/>
                </a:solidFill>
                <a:latin typeface="Arial" panose="020B0604020202020204" pitchFamily="34" charset="0"/>
              </a:endParaRPr>
            </a:p>
          </p:txBody>
        </p:sp>
        <p:sp>
          <p:nvSpPr>
            <p:cNvPr id="45060" name="Text Box 4"/>
            <p:cNvSpPr txBox="1"/>
            <p:nvPr/>
          </p:nvSpPr>
          <p:spPr>
            <a:xfrm>
              <a:off x="2115" y="3810"/>
              <a:ext cx="3600" cy="900"/>
            </a:xfrm>
            <a:prstGeom prst="rect">
              <a:avLst/>
            </a:prstGeom>
            <a:solidFill>
              <a:srgbClr val="FFFFFF"/>
            </a:solidFill>
            <a:ln w="31750" cap="flat" cmpd="sng">
              <a:solidFill>
                <a:srgbClr val="4F81BD"/>
              </a:solidFill>
              <a:prstDash val="solid"/>
              <a:miter/>
              <a:headEnd type="none" w="med" len="med"/>
              <a:tailEnd type="none" w="med" len="med"/>
            </a:ln>
          </p:spPr>
          <p:txBody>
            <a:bodyPr anchor="t" anchorCtr="0"/>
            <a:p>
              <a:pPr algn="ctr">
                <a:spcAft>
                  <a:spcPts val="1000"/>
                </a:spcAft>
              </a:pPr>
              <a:r>
                <a:rPr lang="en-US" altLang="vi-VN" sz="1400" b="1" dirty="0">
                  <a:latin typeface="Arial" panose="020B0604020202020204" pitchFamily="34" charset="0"/>
                </a:rPr>
                <a:t>Uỷ ban thường vụ QH</a:t>
              </a:r>
              <a:endParaRPr lang="en-US" altLang="vi-VN" sz="1400" b="1" dirty="0">
                <a:latin typeface="Arial" panose="020B0604020202020204" pitchFamily="34" charset="0"/>
              </a:endParaRPr>
            </a:p>
            <a:p>
              <a:pPr algn="ctr">
                <a:spcAft>
                  <a:spcPts val="1000"/>
                </a:spcAft>
              </a:pPr>
              <a:r>
                <a:rPr lang="en-US" altLang="vi-VN" sz="1400" i="1" dirty="0">
                  <a:latin typeface="Arial" panose="020B0604020202020204" pitchFamily="34" charset="0"/>
                </a:rPr>
                <a:t>Pháp lệnh, Nghị quyết</a:t>
              </a:r>
              <a:endParaRPr lang="vi-VN" altLang="vi-VN" sz="1400" dirty="0">
                <a:latin typeface="Arial" panose="020B0604020202020204" pitchFamily="34" charset="0"/>
              </a:endParaRPr>
            </a:p>
          </p:txBody>
        </p:sp>
        <p:sp>
          <p:nvSpPr>
            <p:cNvPr id="45061" name="Text Box 5"/>
            <p:cNvSpPr txBox="1"/>
            <p:nvPr/>
          </p:nvSpPr>
          <p:spPr>
            <a:xfrm>
              <a:off x="7680" y="3810"/>
              <a:ext cx="3570" cy="900"/>
            </a:xfrm>
            <a:prstGeom prst="rect">
              <a:avLst/>
            </a:prstGeom>
            <a:solidFill>
              <a:srgbClr val="FFFFFF"/>
            </a:solidFill>
            <a:ln w="31750" cap="flat" cmpd="sng">
              <a:solidFill>
                <a:srgbClr val="9BBB59"/>
              </a:solidFill>
              <a:prstDash val="solid"/>
              <a:miter/>
              <a:headEnd type="none" w="med" len="med"/>
              <a:tailEnd type="none" w="med" len="med"/>
            </a:ln>
          </p:spPr>
          <p:txBody>
            <a:bodyPr anchor="t" anchorCtr="0"/>
            <a:p>
              <a:pPr algn="ctr">
                <a:spcAft>
                  <a:spcPts val="1000"/>
                </a:spcAft>
              </a:pPr>
              <a:r>
                <a:rPr lang="en-US" altLang="vi-VN" sz="1400" b="1" dirty="0">
                  <a:latin typeface="Arial" panose="020B0604020202020204" pitchFamily="34" charset="0"/>
                </a:rPr>
                <a:t>Chủ tịch nước</a:t>
              </a:r>
              <a:endParaRPr lang="en-US" altLang="vi-VN" sz="1400" b="1" dirty="0">
                <a:latin typeface="Arial" panose="020B0604020202020204" pitchFamily="34" charset="0"/>
              </a:endParaRPr>
            </a:p>
            <a:p>
              <a:pPr algn="ctr">
                <a:spcAft>
                  <a:spcPts val="1000"/>
                </a:spcAft>
              </a:pPr>
              <a:r>
                <a:rPr lang="en-US" altLang="vi-VN" sz="1400" i="1" dirty="0">
                  <a:latin typeface="Arial" panose="020B0604020202020204" pitchFamily="34" charset="0"/>
                </a:rPr>
                <a:t>Lệnh, Quyết định</a:t>
              </a:r>
              <a:endParaRPr lang="vi-VN" altLang="vi-VN" sz="1400" dirty="0">
                <a:latin typeface="Arial" panose="020B0604020202020204" pitchFamily="34" charset="0"/>
              </a:endParaRPr>
            </a:p>
          </p:txBody>
        </p:sp>
        <p:sp>
          <p:nvSpPr>
            <p:cNvPr id="45062" name="Text Box 6"/>
            <p:cNvSpPr txBox="1"/>
            <p:nvPr/>
          </p:nvSpPr>
          <p:spPr>
            <a:xfrm>
              <a:off x="2115" y="5385"/>
              <a:ext cx="3705" cy="960"/>
            </a:xfrm>
            <a:prstGeom prst="rect">
              <a:avLst/>
            </a:prstGeom>
            <a:solidFill>
              <a:srgbClr val="FFFFFF"/>
            </a:solidFill>
            <a:ln w="31750" cap="flat" cmpd="sng">
              <a:solidFill>
                <a:srgbClr val="8064A2"/>
              </a:solidFill>
              <a:prstDash val="solid"/>
              <a:miter/>
              <a:headEnd type="none" w="med" len="med"/>
              <a:tailEnd type="none" w="med" len="med"/>
            </a:ln>
          </p:spPr>
          <p:txBody>
            <a:bodyPr anchor="t" anchorCtr="0"/>
            <a:p>
              <a:pPr algn="ctr">
                <a:spcAft>
                  <a:spcPts val="1000"/>
                </a:spcAft>
              </a:pPr>
              <a:r>
                <a:rPr lang="en-US" altLang="vi-VN" sz="1400" b="1" dirty="0">
                  <a:latin typeface="Arial" panose="020B0604020202020204" pitchFamily="34" charset="0"/>
                </a:rPr>
                <a:t>Chính phủ</a:t>
              </a:r>
              <a:endParaRPr lang="en-US" altLang="vi-VN" sz="1400" b="1" dirty="0">
                <a:latin typeface="Arial" panose="020B0604020202020204" pitchFamily="34" charset="0"/>
              </a:endParaRPr>
            </a:p>
            <a:p>
              <a:pPr algn="ctr">
                <a:spcAft>
                  <a:spcPts val="1000"/>
                </a:spcAft>
              </a:pPr>
              <a:r>
                <a:rPr lang="en-US" altLang="vi-VN" sz="1400" i="1" dirty="0">
                  <a:latin typeface="Arial" panose="020B0604020202020204" pitchFamily="34" charset="0"/>
                </a:rPr>
                <a:t>Nghị định</a:t>
              </a:r>
              <a:endParaRPr lang="vi-VN" altLang="vi-VN" sz="1400" dirty="0">
                <a:latin typeface="Arial" panose="020B0604020202020204" pitchFamily="34" charset="0"/>
              </a:endParaRPr>
            </a:p>
          </p:txBody>
        </p:sp>
        <p:sp>
          <p:nvSpPr>
            <p:cNvPr id="45063" name="Text Box 7"/>
            <p:cNvSpPr txBox="1"/>
            <p:nvPr/>
          </p:nvSpPr>
          <p:spPr>
            <a:xfrm>
              <a:off x="7710" y="5310"/>
              <a:ext cx="3540" cy="990"/>
            </a:xfrm>
            <a:prstGeom prst="rect">
              <a:avLst/>
            </a:prstGeom>
            <a:solidFill>
              <a:srgbClr val="FFFFFF"/>
            </a:solidFill>
            <a:ln w="31750" cap="flat" cmpd="sng">
              <a:solidFill>
                <a:srgbClr val="F79646"/>
              </a:solidFill>
              <a:prstDash val="solid"/>
              <a:miter/>
              <a:headEnd type="none" w="med" len="med"/>
              <a:tailEnd type="none" w="med" len="med"/>
            </a:ln>
          </p:spPr>
          <p:txBody>
            <a:bodyPr anchor="t" anchorCtr="0"/>
            <a:p>
              <a:pPr algn="ctr">
                <a:spcAft>
                  <a:spcPts val="1000"/>
                </a:spcAft>
              </a:pPr>
              <a:r>
                <a:rPr lang="en-US" altLang="vi-VN" sz="1400" b="1" dirty="0">
                  <a:latin typeface="Arial" panose="020B0604020202020204" pitchFamily="34" charset="0"/>
                </a:rPr>
                <a:t>Thủ tướng Chính phủ</a:t>
              </a:r>
              <a:endParaRPr lang="en-US" altLang="vi-VN" sz="1400" b="1" dirty="0">
                <a:latin typeface="Arial" panose="020B0604020202020204" pitchFamily="34" charset="0"/>
              </a:endParaRPr>
            </a:p>
            <a:p>
              <a:pPr algn="ctr">
                <a:spcAft>
                  <a:spcPts val="1000"/>
                </a:spcAft>
              </a:pPr>
              <a:r>
                <a:rPr lang="en-US" altLang="vi-VN" sz="1400" i="1" dirty="0">
                  <a:latin typeface="Arial" panose="020B0604020202020204" pitchFamily="34" charset="0"/>
                </a:rPr>
                <a:t>Quyết định</a:t>
              </a:r>
              <a:endParaRPr lang="vi-VN" altLang="vi-VN" sz="1400" dirty="0">
                <a:latin typeface="Arial" panose="020B0604020202020204" pitchFamily="34" charset="0"/>
              </a:endParaRPr>
            </a:p>
          </p:txBody>
        </p:sp>
        <p:sp>
          <p:nvSpPr>
            <p:cNvPr id="45064" name="Text Box 8"/>
            <p:cNvSpPr txBox="1"/>
            <p:nvPr/>
          </p:nvSpPr>
          <p:spPr>
            <a:xfrm>
              <a:off x="1185" y="7035"/>
              <a:ext cx="2183" cy="2220"/>
            </a:xfrm>
            <a:prstGeom prst="rect">
              <a:avLst/>
            </a:prstGeom>
            <a:solidFill>
              <a:srgbClr val="FFFFFF"/>
            </a:solidFill>
            <a:ln w="63500" cap="flat" cmpd="thickThin">
              <a:solidFill>
                <a:srgbClr val="4F81BD"/>
              </a:solidFill>
              <a:prstDash val="solid"/>
              <a:miter/>
              <a:headEnd type="none" w="med" len="med"/>
              <a:tailEnd type="none" w="med" len="med"/>
            </a:ln>
          </p:spPr>
          <p:txBody>
            <a:bodyPr anchor="t" anchorCtr="0"/>
            <a:p>
              <a:pPr algn="ctr">
                <a:spcAft>
                  <a:spcPts val="1000"/>
                </a:spcAft>
              </a:pPr>
              <a:r>
                <a:rPr lang="en-US" altLang="vi-VN" sz="1200" b="1" dirty="0">
                  <a:latin typeface="Arial" panose="020B0604020202020204" pitchFamily="34" charset="0"/>
                </a:rPr>
                <a:t>Chánh án TAND tối cao, Viện trưởng Viện kiểm sát nhân dân tối cao, Bộ trưởng, Thủ trưởng CQ ngang Bộ,</a:t>
              </a:r>
              <a:endParaRPr lang="en-US" altLang="vi-VN" sz="1200" b="1" dirty="0">
                <a:latin typeface="Arial" panose="020B0604020202020204" pitchFamily="34" charset="0"/>
              </a:endParaRPr>
            </a:p>
            <a:p>
              <a:pPr algn="ctr">
                <a:spcAft>
                  <a:spcPts val="1000"/>
                </a:spcAft>
              </a:pPr>
              <a:r>
                <a:rPr lang="en-US" altLang="vi-VN" sz="1400" i="1" dirty="0">
                  <a:latin typeface="Arial" panose="020B0604020202020204" pitchFamily="34" charset="0"/>
                </a:rPr>
                <a:t>Thông tư</a:t>
              </a:r>
              <a:endParaRPr lang="vi-VN" altLang="vi-VN" sz="1400" dirty="0">
                <a:latin typeface="Arial" panose="020B0604020202020204" pitchFamily="34" charset="0"/>
              </a:endParaRPr>
            </a:p>
          </p:txBody>
        </p:sp>
        <p:sp>
          <p:nvSpPr>
            <p:cNvPr id="45065" name="Text Box 9"/>
            <p:cNvSpPr txBox="1"/>
            <p:nvPr/>
          </p:nvSpPr>
          <p:spPr>
            <a:xfrm>
              <a:off x="3870" y="7050"/>
              <a:ext cx="2025" cy="2220"/>
            </a:xfrm>
            <a:prstGeom prst="rect">
              <a:avLst/>
            </a:prstGeom>
            <a:solidFill>
              <a:srgbClr val="FFFFFF"/>
            </a:solidFill>
            <a:ln w="63500" cap="flat" cmpd="thickThin">
              <a:solidFill>
                <a:srgbClr val="C0504D"/>
              </a:solidFill>
              <a:prstDash val="solid"/>
              <a:miter/>
              <a:headEnd type="none" w="med" len="med"/>
              <a:tailEnd type="none" w="med" len="med"/>
            </a:ln>
          </p:spPr>
          <p:txBody>
            <a:bodyPr anchor="t" anchorCtr="0"/>
            <a:p>
              <a:pPr algn="ctr">
                <a:spcAft>
                  <a:spcPts val="1000"/>
                </a:spcAft>
              </a:pPr>
              <a:r>
                <a:rPr lang="en-US" altLang="vi-VN" sz="1200" b="1" dirty="0">
                  <a:latin typeface="Arial" panose="020B0604020202020204" pitchFamily="34" charset="0"/>
                </a:rPr>
                <a:t>Hội đồng thẩm phán TANDTC</a:t>
              </a:r>
              <a:endParaRPr lang="en-US" altLang="vi-VN" sz="1200" b="1" dirty="0">
                <a:latin typeface="Arial" panose="020B0604020202020204" pitchFamily="34" charset="0"/>
              </a:endParaRPr>
            </a:p>
            <a:p>
              <a:pPr algn="ctr">
                <a:spcAft>
                  <a:spcPts val="1000"/>
                </a:spcAft>
              </a:pPr>
              <a:r>
                <a:rPr lang="en-US" altLang="vi-VN" sz="1400" i="1" dirty="0">
                  <a:latin typeface="Arial" panose="020B0604020202020204" pitchFamily="34" charset="0"/>
                </a:rPr>
                <a:t>Nghị quyết</a:t>
              </a:r>
              <a:endParaRPr lang="vi-VN" altLang="vi-VN" sz="1400" dirty="0">
                <a:latin typeface="Arial" panose="020B0604020202020204" pitchFamily="34" charset="0"/>
              </a:endParaRPr>
            </a:p>
          </p:txBody>
        </p:sp>
        <p:sp>
          <p:nvSpPr>
            <p:cNvPr id="45066" name="Text Box 10"/>
            <p:cNvSpPr txBox="1"/>
            <p:nvPr/>
          </p:nvSpPr>
          <p:spPr>
            <a:xfrm>
              <a:off x="6675" y="7050"/>
              <a:ext cx="2055" cy="2220"/>
            </a:xfrm>
            <a:prstGeom prst="rect">
              <a:avLst/>
            </a:prstGeom>
            <a:solidFill>
              <a:srgbClr val="FFFFFF"/>
            </a:solidFill>
            <a:ln w="63500" cap="flat" cmpd="thickThin">
              <a:solidFill>
                <a:srgbClr val="9BBB59"/>
              </a:solidFill>
              <a:prstDash val="solid"/>
              <a:miter/>
              <a:headEnd type="none" w="med" len="med"/>
              <a:tailEnd type="none" w="med" len="med"/>
            </a:ln>
          </p:spPr>
          <p:txBody>
            <a:bodyPr anchor="t" anchorCtr="0"/>
            <a:p>
              <a:pPr algn="ctr">
                <a:spcAft>
                  <a:spcPts val="1000"/>
                </a:spcAft>
              </a:pPr>
              <a:r>
                <a:rPr lang="en-US" altLang="vi-VN" sz="1200" b="1" dirty="0">
                  <a:latin typeface="Arial" panose="020B0604020202020204" pitchFamily="34" charset="0"/>
                </a:rPr>
                <a:t>Tổng kiểm toán Nhà nước</a:t>
              </a:r>
              <a:endParaRPr lang="en-US" altLang="vi-VN" sz="1200" b="1" dirty="0">
                <a:latin typeface="Arial" panose="020B0604020202020204" pitchFamily="34" charset="0"/>
              </a:endParaRPr>
            </a:p>
            <a:p>
              <a:pPr algn="ctr">
                <a:spcAft>
                  <a:spcPts val="1000"/>
                </a:spcAft>
              </a:pPr>
              <a:r>
                <a:rPr lang="en-US" altLang="vi-VN" sz="1400" i="1" dirty="0">
                  <a:latin typeface="Arial" panose="020B0604020202020204" pitchFamily="34" charset="0"/>
                </a:rPr>
                <a:t>Quyết định</a:t>
              </a:r>
              <a:endParaRPr lang="vi-VN" altLang="vi-VN" sz="1400" dirty="0">
                <a:latin typeface="Arial" panose="020B0604020202020204" pitchFamily="34" charset="0"/>
              </a:endParaRPr>
            </a:p>
          </p:txBody>
        </p:sp>
        <p:sp>
          <p:nvSpPr>
            <p:cNvPr id="45067" name="Text Box 11"/>
            <p:cNvSpPr txBox="1"/>
            <p:nvPr/>
          </p:nvSpPr>
          <p:spPr>
            <a:xfrm>
              <a:off x="9435" y="7050"/>
              <a:ext cx="1890" cy="2220"/>
            </a:xfrm>
            <a:prstGeom prst="rect">
              <a:avLst/>
            </a:prstGeom>
            <a:solidFill>
              <a:srgbClr val="FFFFFF"/>
            </a:solidFill>
            <a:ln w="63500" cap="flat" cmpd="thickThin">
              <a:solidFill>
                <a:srgbClr val="8064A2"/>
              </a:solidFill>
              <a:prstDash val="solid"/>
              <a:miter/>
              <a:headEnd type="none" w="med" len="med"/>
              <a:tailEnd type="none" w="med" len="med"/>
            </a:ln>
          </p:spPr>
          <p:txBody>
            <a:bodyPr anchor="t" anchorCtr="0"/>
            <a:p>
              <a:pPr algn="ctr">
                <a:spcAft>
                  <a:spcPts val="1000"/>
                </a:spcAft>
              </a:pPr>
              <a:r>
                <a:rPr lang="en-US" altLang="vi-VN" sz="1200" b="1" dirty="0">
                  <a:latin typeface="Arial" panose="020B0604020202020204" pitchFamily="34" charset="0"/>
                </a:rPr>
                <a:t>Văn bản liên tịch</a:t>
              </a:r>
              <a:endParaRPr lang="en-US" altLang="vi-VN" sz="1200" b="1" dirty="0">
                <a:latin typeface="Arial" panose="020B0604020202020204" pitchFamily="34" charset="0"/>
              </a:endParaRPr>
            </a:p>
            <a:p>
              <a:pPr algn="ctr">
                <a:spcAft>
                  <a:spcPts val="1000"/>
                </a:spcAft>
              </a:pPr>
              <a:r>
                <a:rPr lang="en-US" altLang="vi-VN" sz="1400" i="1" dirty="0">
                  <a:latin typeface="Arial" panose="020B0604020202020204" pitchFamily="34" charset="0"/>
                </a:rPr>
                <a:t>Thông tư liên bộ, Nghị quyết liên tịch</a:t>
              </a:r>
              <a:endParaRPr lang="vi-VN" altLang="vi-VN" sz="1400" dirty="0">
                <a:latin typeface="Arial" panose="020B0604020202020204" pitchFamily="34" charset="0"/>
              </a:endParaRPr>
            </a:p>
          </p:txBody>
        </p:sp>
        <p:sp>
          <p:nvSpPr>
            <p:cNvPr id="45068" name="Text Box 12"/>
            <p:cNvSpPr txBox="1"/>
            <p:nvPr/>
          </p:nvSpPr>
          <p:spPr>
            <a:xfrm>
              <a:off x="2295" y="10080"/>
              <a:ext cx="3660" cy="810"/>
            </a:xfrm>
            <a:prstGeom prst="rect">
              <a:avLst/>
            </a:prstGeom>
            <a:solidFill>
              <a:srgbClr val="FFFFFF"/>
            </a:solidFill>
            <a:ln w="63500" cap="flat" cmpd="thickThin">
              <a:solidFill>
                <a:srgbClr val="F79646"/>
              </a:solidFill>
              <a:prstDash val="solid"/>
              <a:miter/>
              <a:headEnd type="none" w="med" len="med"/>
              <a:tailEnd type="none" w="med" len="med"/>
            </a:ln>
          </p:spPr>
          <p:txBody>
            <a:bodyPr anchor="t" anchorCtr="0"/>
            <a:p>
              <a:pPr algn="ctr">
                <a:spcAft>
                  <a:spcPts val="600"/>
                </a:spcAft>
              </a:pPr>
              <a:r>
                <a:rPr lang="en-US" altLang="vi-VN" sz="1200" b="1" dirty="0">
                  <a:latin typeface="Arial" panose="020B0604020202020204" pitchFamily="34" charset="0"/>
                </a:rPr>
                <a:t>HĐND các cấp</a:t>
              </a:r>
              <a:endParaRPr lang="en-US" altLang="vi-VN" sz="1200" b="1" dirty="0">
                <a:latin typeface="Arial" panose="020B0604020202020204" pitchFamily="34" charset="0"/>
              </a:endParaRPr>
            </a:p>
            <a:p>
              <a:pPr algn="ctr">
                <a:spcAft>
                  <a:spcPts val="600"/>
                </a:spcAft>
              </a:pPr>
              <a:r>
                <a:rPr lang="en-US" altLang="vi-VN" sz="1200" i="1" dirty="0">
                  <a:latin typeface="Arial" panose="020B0604020202020204" pitchFamily="34" charset="0"/>
                </a:rPr>
                <a:t>Nghị quyết</a:t>
              </a:r>
              <a:endParaRPr lang="vi-VN" altLang="vi-VN" dirty="0">
                <a:latin typeface="Arial" panose="020B0604020202020204" pitchFamily="34" charset="0"/>
              </a:endParaRPr>
            </a:p>
          </p:txBody>
        </p:sp>
        <p:sp>
          <p:nvSpPr>
            <p:cNvPr id="45069" name="Text Box 13"/>
            <p:cNvSpPr txBox="1"/>
            <p:nvPr/>
          </p:nvSpPr>
          <p:spPr>
            <a:xfrm>
              <a:off x="7770" y="10050"/>
              <a:ext cx="3600" cy="885"/>
            </a:xfrm>
            <a:prstGeom prst="rect">
              <a:avLst/>
            </a:prstGeom>
            <a:solidFill>
              <a:srgbClr val="FFFFFF"/>
            </a:solidFill>
            <a:ln w="63500" cap="flat" cmpd="thickThin">
              <a:solidFill>
                <a:srgbClr val="C0504D"/>
              </a:solidFill>
              <a:prstDash val="solid"/>
              <a:miter/>
              <a:headEnd type="none" w="med" len="med"/>
              <a:tailEnd type="none" w="med" len="med"/>
            </a:ln>
          </p:spPr>
          <p:txBody>
            <a:bodyPr anchor="t" anchorCtr="0"/>
            <a:p>
              <a:pPr algn="ctr">
                <a:spcAft>
                  <a:spcPts val="600"/>
                </a:spcAft>
              </a:pPr>
              <a:r>
                <a:rPr lang="en-US" altLang="vi-VN" sz="1200" b="1" dirty="0">
                  <a:latin typeface="Arial" panose="020B0604020202020204" pitchFamily="34" charset="0"/>
                </a:rPr>
                <a:t>UBND các cấp</a:t>
              </a:r>
              <a:endParaRPr lang="en-US" altLang="vi-VN" sz="1200" b="1" dirty="0">
                <a:latin typeface="Arial" panose="020B0604020202020204" pitchFamily="34" charset="0"/>
              </a:endParaRPr>
            </a:p>
            <a:p>
              <a:pPr algn="ctr">
                <a:spcAft>
                  <a:spcPts val="600"/>
                </a:spcAft>
              </a:pPr>
              <a:r>
                <a:rPr lang="en-US" altLang="vi-VN" sz="1200" i="1" dirty="0">
                  <a:latin typeface="Arial" panose="020B0604020202020204" pitchFamily="34" charset="0"/>
                </a:rPr>
                <a:t>Quyết định</a:t>
              </a:r>
              <a:endParaRPr lang="vi-VN" altLang="vi-VN" dirty="0">
                <a:latin typeface="Arial" panose="020B0604020202020204" pitchFamily="34" charset="0"/>
              </a:endParaRPr>
            </a:p>
          </p:txBody>
        </p:sp>
        <p:cxnSp>
          <p:nvCxnSpPr>
            <p:cNvPr id="45070" name="AutoShape 14"/>
            <p:cNvCxnSpPr/>
            <p:nvPr/>
          </p:nvCxnSpPr>
          <p:spPr>
            <a:xfrm flipV="1">
              <a:off x="3645" y="3450"/>
              <a:ext cx="5460" cy="15"/>
            </a:xfrm>
            <a:prstGeom prst="straightConnector1">
              <a:avLst/>
            </a:prstGeom>
            <a:ln w="9525" cap="flat" cmpd="sng">
              <a:solidFill>
                <a:srgbClr val="000000"/>
              </a:solidFill>
              <a:prstDash val="solid"/>
              <a:round/>
              <a:headEnd type="none" w="med" len="med"/>
              <a:tailEnd type="none" w="med" len="med"/>
            </a:ln>
          </p:spPr>
        </p:cxnSp>
        <p:cxnSp>
          <p:nvCxnSpPr>
            <p:cNvPr id="45071" name="AutoShape 15"/>
            <p:cNvCxnSpPr/>
            <p:nvPr/>
          </p:nvCxnSpPr>
          <p:spPr>
            <a:xfrm>
              <a:off x="3645" y="3465"/>
              <a:ext cx="0" cy="345"/>
            </a:xfrm>
            <a:prstGeom prst="straightConnector1">
              <a:avLst/>
            </a:prstGeom>
            <a:ln w="9525" cap="flat" cmpd="sng">
              <a:solidFill>
                <a:srgbClr val="000000"/>
              </a:solidFill>
              <a:prstDash val="solid"/>
              <a:round/>
              <a:headEnd type="none" w="med" len="med"/>
              <a:tailEnd type="triangle" w="med" len="med"/>
            </a:ln>
          </p:spPr>
        </p:cxnSp>
        <p:cxnSp>
          <p:nvCxnSpPr>
            <p:cNvPr id="45072" name="AutoShape 16"/>
            <p:cNvCxnSpPr/>
            <p:nvPr/>
          </p:nvCxnSpPr>
          <p:spPr>
            <a:xfrm>
              <a:off x="9105" y="3450"/>
              <a:ext cx="0" cy="360"/>
            </a:xfrm>
            <a:prstGeom prst="straightConnector1">
              <a:avLst/>
            </a:prstGeom>
            <a:ln w="9525" cap="flat" cmpd="sng">
              <a:solidFill>
                <a:srgbClr val="000000"/>
              </a:solidFill>
              <a:prstDash val="solid"/>
              <a:round/>
              <a:headEnd type="none" w="med" len="med"/>
              <a:tailEnd type="triangle" w="med" len="med"/>
            </a:ln>
          </p:spPr>
        </p:cxnSp>
        <p:cxnSp>
          <p:nvCxnSpPr>
            <p:cNvPr id="45073" name="AutoShape 17"/>
            <p:cNvCxnSpPr/>
            <p:nvPr/>
          </p:nvCxnSpPr>
          <p:spPr>
            <a:xfrm>
              <a:off x="6030" y="3135"/>
              <a:ext cx="0" cy="315"/>
            </a:xfrm>
            <a:prstGeom prst="straightConnector1">
              <a:avLst/>
            </a:prstGeom>
            <a:ln w="9525" cap="flat" cmpd="sng">
              <a:solidFill>
                <a:srgbClr val="000000"/>
              </a:solidFill>
              <a:prstDash val="solid"/>
              <a:round/>
              <a:headEnd type="none" w="med" len="med"/>
              <a:tailEnd type="none" w="med" len="med"/>
            </a:ln>
          </p:spPr>
        </p:cxnSp>
        <p:cxnSp>
          <p:nvCxnSpPr>
            <p:cNvPr id="45074" name="AutoShape 18"/>
            <p:cNvCxnSpPr/>
            <p:nvPr/>
          </p:nvCxnSpPr>
          <p:spPr>
            <a:xfrm>
              <a:off x="3645" y="4980"/>
              <a:ext cx="5565" cy="15"/>
            </a:xfrm>
            <a:prstGeom prst="straightConnector1">
              <a:avLst/>
            </a:prstGeom>
            <a:ln w="9525" cap="flat" cmpd="sng">
              <a:solidFill>
                <a:srgbClr val="000000"/>
              </a:solidFill>
              <a:prstDash val="solid"/>
              <a:round/>
              <a:headEnd type="none" w="med" len="med"/>
              <a:tailEnd type="none" w="med" len="med"/>
            </a:ln>
          </p:spPr>
        </p:cxnSp>
        <p:cxnSp>
          <p:nvCxnSpPr>
            <p:cNvPr id="45075" name="AutoShape 19"/>
            <p:cNvCxnSpPr/>
            <p:nvPr/>
          </p:nvCxnSpPr>
          <p:spPr>
            <a:xfrm>
              <a:off x="3645" y="4710"/>
              <a:ext cx="0" cy="675"/>
            </a:xfrm>
            <a:prstGeom prst="straightConnector1">
              <a:avLst/>
            </a:prstGeom>
            <a:ln w="9525" cap="flat" cmpd="sng">
              <a:solidFill>
                <a:srgbClr val="000000"/>
              </a:solidFill>
              <a:prstDash val="solid"/>
              <a:round/>
              <a:headEnd type="none" w="med" len="med"/>
              <a:tailEnd type="triangle" w="med" len="med"/>
            </a:ln>
          </p:spPr>
        </p:cxnSp>
        <p:cxnSp>
          <p:nvCxnSpPr>
            <p:cNvPr id="45076" name="AutoShape 20"/>
            <p:cNvCxnSpPr/>
            <p:nvPr/>
          </p:nvCxnSpPr>
          <p:spPr>
            <a:xfrm>
              <a:off x="9210" y="4710"/>
              <a:ext cx="0" cy="540"/>
            </a:xfrm>
            <a:prstGeom prst="straightConnector1">
              <a:avLst/>
            </a:prstGeom>
            <a:ln w="9525" cap="flat" cmpd="sng">
              <a:solidFill>
                <a:srgbClr val="000000"/>
              </a:solidFill>
              <a:prstDash val="solid"/>
              <a:round/>
              <a:headEnd type="none" w="med" len="med"/>
              <a:tailEnd type="triangle" w="med" len="med"/>
            </a:ln>
          </p:spPr>
        </p:cxnSp>
        <p:cxnSp>
          <p:nvCxnSpPr>
            <p:cNvPr id="45077" name="AutoShape 21"/>
            <p:cNvCxnSpPr/>
            <p:nvPr/>
          </p:nvCxnSpPr>
          <p:spPr>
            <a:xfrm flipV="1">
              <a:off x="2280" y="6705"/>
              <a:ext cx="8010" cy="15"/>
            </a:xfrm>
            <a:prstGeom prst="straightConnector1">
              <a:avLst/>
            </a:prstGeom>
            <a:ln w="9525" cap="flat" cmpd="sng">
              <a:solidFill>
                <a:srgbClr val="000000"/>
              </a:solidFill>
              <a:prstDash val="solid"/>
              <a:round/>
              <a:headEnd type="none" w="med" len="med"/>
              <a:tailEnd type="none" w="med" len="med"/>
            </a:ln>
          </p:spPr>
        </p:cxnSp>
        <p:cxnSp>
          <p:nvCxnSpPr>
            <p:cNvPr id="45078" name="AutoShape 22"/>
            <p:cNvCxnSpPr/>
            <p:nvPr/>
          </p:nvCxnSpPr>
          <p:spPr>
            <a:xfrm>
              <a:off x="2280" y="6720"/>
              <a:ext cx="0" cy="315"/>
            </a:xfrm>
            <a:prstGeom prst="straightConnector1">
              <a:avLst/>
            </a:prstGeom>
            <a:ln w="9525" cap="flat" cmpd="sng">
              <a:solidFill>
                <a:srgbClr val="000000"/>
              </a:solidFill>
              <a:prstDash val="solid"/>
              <a:round/>
              <a:headEnd type="none" w="med" len="med"/>
              <a:tailEnd type="triangle" w="med" len="med"/>
            </a:ln>
          </p:spPr>
        </p:cxnSp>
        <p:cxnSp>
          <p:nvCxnSpPr>
            <p:cNvPr id="45079" name="AutoShape 23"/>
            <p:cNvCxnSpPr/>
            <p:nvPr/>
          </p:nvCxnSpPr>
          <p:spPr>
            <a:xfrm>
              <a:off x="10290" y="6720"/>
              <a:ext cx="0" cy="315"/>
            </a:xfrm>
            <a:prstGeom prst="straightConnector1">
              <a:avLst/>
            </a:prstGeom>
            <a:ln w="9525" cap="flat" cmpd="sng">
              <a:solidFill>
                <a:srgbClr val="000000"/>
              </a:solidFill>
              <a:prstDash val="solid"/>
              <a:round/>
              <a:headEnd type="none" w="med" len="med"/>
              <a:tailEnd type="triangle" w="med" len="med"/>
            </a:ln>
          </p:spPr>
        </p:cxnSp>
        <p:cxnSp>
          <p:nvCxnSpPr>
            <p:cNvPr id="45080" name="AutoShape 24"/>
            <p:cNvCxnSpPr/>
            <p:nvPr/>
          </p:nvCxnSpPr>
          <p:spPr>
            <a:xfrm>
              <a:off x="3720" y="6345"/>
              <a:ext cx="0" cy="375"/>
            </a:xfrm>
            <a:prstGeom prst="straightConnector1">
              <a:avLst/>
            </a:prstGeom>
            <a:ln w="9525" cap="flat" cmpd="sng">
              <a:solidFill>
                <a:srgbClr val="000000"/>
              </a:solidFill>
              <a:prstDash val="solid"/>
              <a:round/>
              <a:headEnd type="none" w="med" len="med"/>
              <a:tailEnd type="none" w="med" len="med"/>
            </a:ln>
          </p:spPr>
        </p:cxnSp>
        <p:cxnSp>
          <p:nvCxnSpPr>
            <p:cNvPr id="45081" name="AutoShape 25"/>
            <p:cNvCxnSpPr/>
            <p:nvPr/>
          </p:nvCxnSpPr>
          <p:spPr>
            <a:xfrm>
              <a:off x="9210" y="6300"/>
              <a:ext cx="0" cy="405"/>
            </a:xfrm>
            <a:prstGeom prst="straightConnector1">
              <a:avLst/>
            </a:prstGeom>
            <a:ln w="9525" cap="flat" cmpd="sng">
              <a:solidFill>
                <a:srgbClr val="000000"/>
              </a:solidFill>
              <a:prstDash val="solid"/>
              <a:round/>
              <a:headEnd type="none" w="med" len="med"/>
              <a:tailEnd type="none" w="med" len="med"/>
            </a:ln>
          </p:spPr>
        </p:cxnSp>
        <p:cxnSp>
          <p:nvCxnSpPr>
            <p:cNvPr id="45082" name="AutoShape 26"/>
            <p:cNvCxnSpPr/>
            <p:nvPr/>
          </p:nvCxnSpPr>
          <p:spPr>
            <a:xfrm flipV="1">
              <a:off x="2520" y="9660"/>
              <a:ext cx="7770" cy="45"/>
            </a:xfrm>
            <a:prstGeom prst="straightConnector1">
              <a:avLst/>
            </a:prstGeom>
            <a:ln w="9525" cap="flat" cmpd="sng">
              <a:solidFill>
                <a:srgbClr val="000000"/>
              </a:solidFill>
              <a:prstDash val="solid"/>
              <a:round/>
              <a:headEnd type="none" w="med" len="med"/>
              <a:tailEnd type="none" w="med" len="med"/>
            </a:ln>
          </p:spPr>
        </p:cxnSp>
        <p:cxnSp>
          <p:nvCxnSpPr>
            <p:cNvPr id="45083" name="AutoShape 27"/>
            <p:cNvCxnSpPr/>
            <p:nvPr/>
          </p:nvCxnSpPr>
          <p:spPr>
            <a:xfrm>
              <a:off x="2520" y="9705"/>
              <a:ext cx="0" cy="375"/>
            </a:xfrm>
            <a:prstGeom prst="straightConnector1">
              <a:avLst/>
            </a:prstGeom>
            <a:ln w="9525" cap="flat" cmpd="sng">
              <a:solidFill>
                <a:srgbClr val="000000"/>
              </a:solidFill>
              <a:prstDash val="solid"/>
              <a:round/>
              <a:headEnd type="none" w="med" len="med"/>
              <a:tailEnd type="triangle" w="med" len="med"/>
            </a:ln>
          </p:spPr>
        </p:cxnSp>
        <p:cxnSp>
          <p:nvCxnSpPr>
            <p:cNvPr id="45084" name="AutoShape 28"/>
            <p:cNvCxnSpPr/>
            <p:nvPr/>
          </p:nvCxnSpPr>
          <p:spPr>
            <a:xfrm>
              <a:off x="4890" y="9270"/>
              <a:ext cx="15" cy="435"/>
            </a:xfrm>
            <a:prstGeom prst="straightConnector1">
              <a:avLst/>
            </a:prstGeom>
            <a:ln w="9525" cap="flat" cmpd="sng">
              <a:solidFill>
                <a:srgbClr val="000000"/>
              </a:solidFill>
              <a:prstDash val="solid"/>
              <a:round/>
              <a:headEnd type="none" w="med" len="med"/>
              <a:tailEnd type="triangle" w="med" len="med"/>
            </a:ln>
          </p:spPr>
        </p:cxnSp>
        <p:cxnSp>
          <p:nvCxnSpPr>
            <p:cNvPr id="45085" name="AutoShape 29"/>
            <p:cNvCxnSpPr/>
            <p:nvPr/>
          </p:nvCxnSpPr>
          <p:spPr>
            <a:xfrm>
              <a:off x="7680" y="9270"/>
              <a:ext cx="0" cy="390"/>
            </a:xfrm>
            <a:prstGeom prst="straightConnector1">
              <a:avLst/>
            </a:prstGeom>
            <a:ln w="9525" cap="flat" cmpd="sng">
              <a:solidFill>
                <a:srgbClr val="000000"/>
              </a:solidFill>
              <a:prstDash val="solid"/>
              <a:round/>
              <a:headEnd type="none" w="med" len="med"/>
              <a:tailEnd type="triangle" w="med" len="med"/>
            </a:ln>
          </p:spPr>
        </p:cxnSp>
        <p:cxnSp>
          <p:nvCxnSpPr>
            <p:cNvPr id="45086" name="AutoShape 30"/>
            <p:cNvCxnSpPr/>
            <p:nvPr/>
          </p:nvCxnSpPr>
          <p:spPr>
            <a:xfrm>
              <a:off x="9435" y="9660"/>
              <a:ext cx="0" cy="390"/>
            </a:xfrm>
            <a:prstGeom prst="straightConnector1">
              <a:avLst/>
            </a:prstGeom>
            <a:ln w="9525" cap="flat" cmpd="sng">
              <a:solidFill>
                <a:srgbClr val="000000"/>
              </a:solidFill>
              <a:prstDash val="solid"/>
              <a:round/>
              <a:headEnd type="none" w="med" len="med"/>
              <a:tailEnd type="triangle" w="med" len="med"/>
            </a:ln>
          </p:spPr>
        </p:cxnSp>
        <p:cxnSp>
          <p:nvCxnSpPr>
            <p:cNvPr id="45087" name="AutoShape 31"/>
            <p:cNvCxnSpPr/>
            <p:nvPr/>
          </p:nvCxnSpPr>
          <p:spPr>
            <a:xfrm flipV="1">
              <a:off x="10290" y="9270"/>
              <a:ext cx="0" cy="435"/>
            </a:xfrm>
            <a:prstGeom prst="straightConnector1">
              <a:avLst/>
            </a:prstGeom>
            <a:ln w="9525" cap="flat" cmpd="sng">
              <a:solidFill>
                <a:srgbClr val="000000"/>
              </a:solidFill>
              <a:prstDash val="solid"/>
              <a:round/>
              <a:headEnd type="none" w="med" len="med"/>
              <a:tailEnd type="triangle" w="med" len="med"/>
            </a:ln>
          </p:spPr>
        </p:cxnSp>
        <p:cxnSp>
          <p:nvCxnSpPr>
            <p:cNvPr id="45088" name="AutoShape 32"/>
            <p:cNvCxnSpPr/>
            <p:nvPr/>
          </p:nvCxnSpPr>
          <p:spPr>
            <a:xfrm>
              <a:off x="2745" y="9270"/>
              <a:ext cx="0" cy="435"/>
            </a:xfrm>
            <a:prstGeom prst="straightConnector1">
              <a:avLst/>
            </a:prstGeom>
            <a:ln w="9525" cap="flat" cmpd="sng">
              <a:solidFill>
                <a:srgbClr val="000000"/>
              </a:solidFill>
              <a:prstDash val="solid"/>
              <a:round/>
              <a:headEnd type="none" w="med" len="med"/>
              <a:tailEnd type="none" w="med" len="med"/>
            </a:ln>
          </p:spPr>
        </p:cxnSp>
      </p:grpSp>
    </p:spTree>
  </p:cSld>
  <p:clrMapOvr>
    <a:masterClrMapping/>
  </p:clrMapOvr>
  <p:transition spd="slow"/>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48129" name="Group 9"/>
          <p:cNvGrpSpPr/>
          <p:nvPr/>
        </p:nvGrpSpPr>
        <p:grpSpPr>
          <a:xfrm>
            <a:off x="0" y="0"/>
            <a:ext cx="9067800" cy="6705600"/>
            <a:chOff x="76200" y="0"/>
            <a:chExt cx="9067800" cy="6858000"/>
          </a:xfrm>
        </p:grpSpPr>
        <p:pic>
          <p:nvPicPr>
            <p:cNvPr id="48130" name="Picture 2"/>
            <p:cNvPicPr>
              <a:picLocks noChangeAspect="1"/>
            </p:cNvPicPr>
            <p:nvPr/>
          </p:nvPicPr>
          <p:blipFill>
            <a:blip r:embed="rId1"/>
            <a:stretch>
              <a:fillRect/>
            </a:stretch>
          </p:blipFill>
          <p:spPr>
            <a:xfrm>
              <a:off x="7391400" y="0"/>
              <a:ext cx="1752600" cy="983527"/>
            </a:xfrm>
            <a:prstGeom prst="rect">
              <a:avLst/>
            </a:prstGeom>
            <a:noFill/>
            <a:ln w="9525">
              <a:noFill/>
            </a:ln>
          </p:spPr>
        </p:pic>
        <p:pic>
          <p:nvPicPr>
            <p:cNvPr id="48131" name="Picture 11"/>
            <p:cNvPicPr>
              <a:picLocks noChangeAspect="1"/>
            </p:cNvPicPr>
            <p:nvPr/>
          </p:nvPicPr>
          <p:blipFill>
            <a:blip r:embed="rId2"/>
            <a:stretch>
              <a:fillRect/>
            </a:stretch>
          </p:blipFill>
          <p:spPr>
            <a:xfrm>
              <a:off x="8328024" y="6400089"/>
              <a:ext cx="815975" cy="457911"/>
            </a:xfrm>
            <a:prstGeom prst="rect">
              <a:avLst/>
            </a:prstGeom>
            <a:noFill/>
            <a:ln w="9525">
              <a:noFill/>
            </a:ln>
          </p:spPr>
        </p:pic>
        <p:pic>
          <p:nvPicPr>
            <p:cNvPr id="48132" name="Picture 2"/>
            <p:cNvPicPr>
              <a:picLocks noChangeAspect="1"/>
            </p:cNvPicPr>
            <p:nvPr/>
          </p:nvPicPr>
          <p:blipFill>
            <a:blip r:embed="rId1"/>
            <a:stretch>
              <a:fillRect/>
            </a:stretch>
          </p:blipFill>
          <p:spPr>
            <a:xfrm>
              <a:off x="76200" y="0"/>
              <a:ext cx="1676400" cy="983527"/>
            </a:xfrm>
            <a:prstGeom prst="rect">
              <a:avLst/>
            </a:prstGeom>
            <a:noFill/>
            <a:ln w="9525">
              <a:noFill/>
            </a:ln>
          </p:spPr>
        </p:pic>
        <p:pic>
          <p:nvPicPr>
            <p:cNvPr id="48133" name="Picture 2"/>
            <p:cNvPicPr>
              <a:picLocks noChangeAspect="1"/>
            </p:cNvPicPr>
            <p:nvPr/>
          </p:nvPicPr>
          <p:blipFill>
            <a:blip r:embed="rId3"/>
            <a:stretch>
              <a:fillRect/>
            </a:stretch>
          </p:blipFill>
          <p:spPr>
            <a:xfrm>
              <a:off x="76200" y="6366236"/>
              <a:ext cx="838200" cy="491764"/>
            </a:xfrm>
            <a:prstGeom prst="rect">
              <a:avLst/>
            </a:prstGeom>
            <a:noFill/>
            <a:ln w="9525">
              <a:noFill/>
            </a:ln>
          </p:spPr>
        </p:pic>
        <p:cxnSp>
          <p:nvCxnSpPr>
            <p:cNvPr id="30" name="Straight Connector 29"/>
            <p:cNvCxnSpPr/>
            <p:nvPr/>
          </p:nvCxnSpPr>
          <p:spPr>
            <a:xfrm rot="5400000">
              <a:off x="-2575358" y="3670986"/>
              <a:ext cx="5753966" cy="6350"/>
            </a:xfrm>
            <a:prstGeom prst="line">
              <a:avLst/>
            </a:prstGeom>
            <a:ln>
              <a:solidFill>
                <a:srgbClr val="00B0F0"/>
              </a:solidFill>
            </a:ln>
          </p:spPr>
          <p:style>
            <a:lnRef idx="2">
              <a:schemeClr val="accent5"/>
            </a:lnRef>
            <a:fillRef idx="0">
              <a:schemeClr val="accent5"/>
            </a:fillRef>
            <a:effectRef idx="1">
              <a:schemeClr val="accent5"/>
            </a:effectRef>
            <a:fontRef idx="minor">
              <a:schemeClr val="tx1"/>
            </a:fontRef>
          </p:style>
        </p:cxnSp>
        <p:cxnSp>
          <p:nvCxnSpPr>
            <p:cNvPr id="31" name="Straight Connector 30"/>
            <p:cNvCxnSpPr/>
            <p:nvPr/>
          </p:nvCxnSpPr>
          <p:spPr>
            <a:xfrm rot="16200000" flipH="1">
              <a:off x="6149505" y="3709121"/>
              <a:ext cx="5828651" cy="4763"/>
            </a:xfrm>
            <a:prstGeom prst="line">
              <a:avLst/>
            </a:prstGeom>
            <a:ln>
              <a:solidFill>
                <a:srgbClr val="00B0F0"/>
              </a:solidFill>
            </a:ln>
          </p:spPr>
          <p:style>
            <a:lnRef idx="2">
              <a:schemeClr val="accent5"/>
            </a:lnRef>
            <a:fillRef idx="0">
              <a:schemeClr val="accent5"/>
            </a:fillRef>
            <a:effectRef idx="1">
              <a:schemeClr val="accent5"/>
            </a:effectRef>
            <a:fontRef idx="minor">
              <a:schemeClr val="tx1"/>
            </a:fontRef>
          </p:style>
        </p:cxnSp>
        <p:cxnSp>
          <p:nvCxnSpPr>
            <p:cNvPr id="32" name="Straight Connector 31"/>
            <p:cNvCxnSpPr/>
            <p:nvPr/>
          </p:nvCxnSpPr>
          <p:spPr>
            <a:xfrm>
              <a:off x="1143000" y="77932"/>
              <a:ext cx="7391400" cy="1624"/>
            </a:xfrm>
            <a:prstGeom prst="line">
              <a:avLst/>
            </a:prstGeom>
            <a:ln>
              <a:solidFill>
                <a:srgbClr val="00B0F0"/>
              </a:solidFill>
            </a:ln>
          </p:spPr>
          <p:style>
            <a:lnRef idx="2">
              <a:schemeClr val="accent5"/>
            </a:lnRef>
            <a:fillRef idx="0">
              <a:schemeClr val="accent5"/>
            </a:fillRef>
            <a:effectRef idx="1">
              <a:schemeClr val="accent5"/>
            </a:effectRef>
            <a:fontRef idx="minor">
              <a:schemeClr val="tx1"/>
            </a:fontRef>
          </p:style>
        </p:cxnSp>
        <p:cxnSp>
          <p:nvCxnSpPr>
            <p:cNvPr id="33" name="Straight Connector 32"/>
            <p:cNvCxnSpPr/>
            <p:nvPr/>
          </p:nvCxnSpPr>
          <p:spPr>
            <a:xfrm>
              <a:off x="914400" y="6856412"/>
              <a:ext cx="7391400" cy="1588"/>
            </a:xfrm>
            <a:prstGeom prst="line">
              <a:avLst/>
            </a:prstGeom>
            <a:ln>
              <a:solidFill>
                <a:srgbClr val="00B0F0"/>
              </a:solidFill>
            </a:ln>
            <a:effectLst>
              <a:outerShdw blurRad="63500" dist="25400" dir="5400000" rotWithShape="0">
                <a:srgbClr val="000000">
                  <a:alpha val="43137"/>
                </a:srgbClr>
              </a:outerShdw>
              <a:reflection blurRad="6350" stA="52000" endA="300" endPos="35000" dir="5400000" sy="-100000" algn="bl" rotWithShape="0"/>
            </a:effectLst>
          </p:spPr>
          <p:style>
            <a:lnRef idx="2">
              <a:schemeClr val="accent5"/>
            </a:lnRef>
            <a:fillRef idx="0">
              <a:schemeClr val="accent5"/>
            </a:fillRef>
            <a:effectRef idx="1">
              <a:schemeClr val="accent5"/>
            </a:effectRef>
            <a:fontRef idx="minor">
              <a:schemeClr val="tx1"/>
            </a:fontRef>
          </p:style>
        </p:cxnSp>
      </p:grpSp>
      <p:sp>
        <p:nvSpPr>
          <p:cNvPr id="11" name="AutoShape 4"/>
          <p:cNvSpPr/>
          <p:nvPr/>
        </p:nvSpPr>
        <p:spPr>
          <a:xfrm>
            <a:off x="2614613" y="395288"/>
            <a:ext cx="4114800" cy="2819400"/>
          </a:xfrm>
          <a:prstGeom prst="triangle">
            <a:avLst>
              <a:gd name="adj" fmla="val 50000"/>
            </a:avLst>
          </a:prstGeom>
          <a:solidFill>
            <a:srgbClr val="FFFF00"/>
          </a:solidFill>
          <a:ln w="9525"/>
          <a:scene3d>
            <a:camera prst="legacyObliqueTopLeft">
              <a:rot lat="0" lon="0" rev="0"/>
            </a:camera>
            <a:lightRig rig="legacyFlat3" dir="t"/>
          </a:scene3d>
          <a:sp3d extrusionH="430200" prstMaterial="legacyMatte">
            <a:bevelT w="13500" h="13500" prst="angle"/>
            <a:bevelB w="13500" h="13500" prst="angle"/>
            <a:extrusionClr>
              <a:srgbClr val="FFFF00"/>
            </a:extrusionClr>
          </a:sp3d>
        </p:spPr>
        <p:txBody>
          <a:bodyPr wrap="none" anchor="ctr" anchorCtr="0">
            <a:flatTx/>
          </a:bodyPr>
          <a:p>
            <a:pPr algn="ctr" eaLnBrk="0" hangingPunct="0"/>
            <a:endParaRPr lang="vi-VN" altLang="vi-VN" sz="2400" dirty="0">
              <a:solidFill>
                <a:srgbClr val="FFFFFF"/>
              </a:solidFill>
              <a:latin typeface="Times New Roman" panose="02020603050405020304" pitchFamily="18" charset="0"/>
            </a:endParaRPr>
          </a:p>
        </p:txBody>
      </p:sp>
      <p:sp>
        <p:nvSpPr>
          <p:cNvPr id="12" name="AutoShape 5"/>
          <p:cNvSpPr/>
          <p:nvPr/>
        </p:nvSpPr>
        <p:spPr>
          <a:xfrm>
            <a:off x="533400" y="3208338"/>
            <a:ext cx="4114800" cy="2819400"/>
          </a:xfrm>
          <a:prstGeom prst="triangle">
            <a:avLst>
              <a:gd name="adj" fmla="val 50000"/>
            </a:avLst>
          </a:prstGeom>
          <a:solidFill>
            <a:srgbClr val="00FF00"/>
          </a:solidFill>
          <a:ln w="9525"/>
          <a:scene3d>
            <a:camera prst="legacyObliqueTopLeft">
              <a:rot lat="0" lon="0" rev="0"/>
            </a:camera>
            <a:lightRig rig="legacyFlat3" dir="t"/>
          </a:scene3d>
          <a:sp3d extrusionH="430200" prstMaterial="legacyMatte">
            <a:bevelT w="13500" h="13500" prst="angle"/>
            <a:bevelB w="13500" h="13500" prst="angle"/>
            <a:extrusionClr>
              <a:srgbClr val="00FF00"/>
            </a:extrusionClr>
          </a:sp3d>
        </p:spPr>
        <p:txBody>
          <a:bodyPr wrap="none" anchor="ctr" anchorCtr="0">
            <a:flatTx/>
          </a:bodyPr>
          <a:p>
            <a:endParaRPr lang="vi-VN" altLang="vi-VN" dirty="0">
              <a:latin typeface="Arial" panose="020B0604020202020204" pitchFamily="34" charset="0"/>
            </a:endParaRPr>
          </a:p>
        </p:txBody>
      </p:sp>
      <p:sp>
        <p:nvSpPr>
          <p:cNvPr id="13" name="AutoShape 6"/>
          <p:cNvSpPr/>
          <p:nvPr/>
        </p:nvSpPr>
        <p:spPr>
          <a:xfrm>
            <a:off x="4765675" y="3276600"/>
            <a:ext cx="4114800" cy="2819400"/>
          </a:xfrm>
          <a:prstGeom prst="triangle">
            <a:avLst>
              <a:gd name="adj" fmla="val 50000"/>
            </a:avLst>
          </a:prstGeom>
          <a:solidFill>
            <a:srgbClr val="3333FF"/>
          </a:solidFill>
          <a:ln w="9525"/>
          <a:scene3d>
            <a:camera prst="legacyObliqueTopLeft">
              <a:rot lat="0" lon="0" rev="0"/>
            </a:camera>
            <a:lightRig rig="legacyFlat3" dir="t"/>
          </a:scene3d>
          <a:sp3d extrusionH="430200" prstMaterial="legacyMatte">
            <a:bevelT w="13500" h="13500" prst="angle"/>
            <a:bevelB w="13500" h="13500" prst="angle"/>
            <a:extrusionClr>
              <a:srgbClr val="3333FF"/>
            </a:extrusionClr>
          </a:sp3d>
        </p:spPr>
        <p:txBody>
          <a:bodyPr wrap="none" anchor="ctr" anchorCtr="0">
            <a:flatTx/>
          </a:bodyPr>
          <a:p>
            <a:endParaRPr lang="vi-VN" altLang="vi-VN" dirty="0">
              <a:latin typeface="Arial" panose="020B0604020202020204" pitchFamily="34" charset="0"/>
            </a:endParaRPr>
          </a:p>
        </p:txBody>
      </p:sp>
      <p:sp>
        <p:nvSpPr>
          <p:cNvPr id="14" name="Text Box 7"/>
          <p:cNvSpPr txBox="1"/>
          <p:nvPr/>
        </p:nvSpPr>
        <p:spPr>
          <a:xfrm>
            <a:off x="3200400" y="1585913"/>
            <a:ext cx="2895600" cy="1016000"/>
          </a:xfrm>
          <a:prstGeom prst="rect">
            <a:avLst/>
          </a:prstGeom>
          <a:noFill/>
          <a:ln w="9525">
            <a:noFill/>
          </a:ln>
        </p:spPr>
        <p:txBody>
          <a:bodyPr anchor="t" anchorCtr="0">
            <a:spAutoFit/>
          </a:bodyPr>
          <a:p>
            <a:pPr algn="ctr" eaLnBrk="0" hangingPunct="0">
              <a:spcBef>
                <a:spcPct val="50000"/>
              </a:spcBef>
            </a:pPr>
            <a:r>
              <a:rPr lang="en-US" altLang="vi-VN" sz="2400" b="1" dirty="0">
                <a:latin typeface="Arial" panose="020B0604020202020204" pitchFamily="34" charset="0"/>
              </a:rPr>
              <a:t>Hiệu lực </a:t>
            </a:r>
            <a:endParaRPr lang="en-US" altLang="vi-VN" sz="2400" b="1" dirty="0">
              <a:latin typeface="Arial" panose="020B0604020202020204" pitchFamily="34" charset="0"/>
            </a:endParaRPr>
          </a:p>
          <a:p>
            <a:pPr algn="ctr" eaLnBrk="0" hangingPunct="0">
              <a:spcBef>
                <a:spcPct val="50000"/>
              </a:spcBef>
            </a:pPr>
            <a:r>
              <a:rPr lang="en-US" altLang="vi-VN" sz="2400" b="1" dirty="0">
                <a:latin typeface="Arial" panose="020B0604020202020204" pitchFamily="34" charset="0"/>
              </a:rPr>
              <a:t>theo thời gian</a:t>
            </a:r>
            <a:endParaRPr lang="en-US" altLang="vi-VN" sz="2400" b="1" dirty="0">
              <a:latin typeface="Arial" panose="020B0604020202020204" pitchFamily="34" charset="0"/>
            </a:endParaRPr>
          </a:p>
        </p:txBody>
      </p:sp>
      <p:sp>
        <p:nvSpPr>
          <p:cNvPr id="15" name="Text Box 8"/>
          <p:cNvSpPr txBox="1"/>
          <p:nvPr/>
        </p:nvSpPr>
        <p:spPr>
          <a:xfrm>
            <a:off x="5562600" y="4641850"/>
            <a:ext cx="2689225" cy="1016000"/>
          </a:xfrm>
          <a:prstGeom prst="rect">
            <a:avLst/>
          </a:prstGeom>
          <a:noFill/>
          <a:ln w="9525">
            <a:noFill/>
          </a:ln>
        </p:spPr>
        <p:txBody>
          <a:bodyPr anchor="t" anchorCtr="0">
            <a:spAutoFit/>
          </a:bodyPr>
          <a:p>
            <a:pPr algn="ctr" eaLnBrk="0" hangingPunct="0">
              <a:spcBef>
                <a:spcPct val="50000"/>
              </a:spcBef>
            </a:pPr>
            <a:r>
              <a:rPr lang="en-US" altLang="vi-VN" sz="2400" b="1" dirty="0">
                <a:solidFill>
                  <a:schemeClr val="bg1"/>
                </a:solidFill>
                <a:latin typeface="Arial" panose="020B0604020202020204" pitchFamily="34" charset="0"/>
              </a:rPr>
              <a:t>Hiệu lực theo </a:t>
            </a:r>
            <a:endParaRPr lang="en-US" altLang="vi-VN" sz="2400" b="1" dirty="0">
              <a:solidFill>
                <a:schemeClr val="bg1"/>
              </a:solidFill>
              <a:latin typeface="Arial" panose="020B0604020202020204" pitchFamily="34" charset="0"/>
            </a:endParaRPr>
          </a:p>
          <a:p>
            <a:pPr algn="ctr" eaLnBrk="0" hangingPunct="0">
              <a:spcBef>
                <a:spcPct val="50000"/>
              </a:spcBef>
            </a:pPr>
            <a:r>
              <a:rPr lang="en-US" altLang="vi-VN" sz="2400" b="1" dirty="0">
                <a:solidFill>
                  <a:schemeClr val="bg1"/>
                </a:solidFill>
                <a:latin typeface="Arial" panose="020B0604020202020204" pitchFamily="34" charset="0"/>
              </a:rPr>
              <a:t>đối tượng</a:t>
            </a:r>
            <a:endParaRPr lang="en-US" altLang="vi-VN" sz="2400" b="1" dirty="0">
              <a:solidFill>
                <a:schemeClr val="bg1"/>
              </a:solidFill>
              <a:latin typeface="Arial" panose="020B0604020202020204" pitchFamily="34" charset="0"/>
            </a:endParaRPr>
          </a:p>
        </p:txBody>
      </p:sp>
      <p:sp>
        <p:nvSpPr>
          <p:cNvPr id="24584" name="AutoShape 9"/>
          <p:cNvSpPr/>
          <p:nvPr/>
        </p:nvSpPr>
        <p:spPr>
          <a:xfrm rot="10800000">
            <a:off x="2614613" y="3265488"/>
            <a:ext cx="4114800" cy="2819400"/>
          </a:xfrm>
          <a:prstGeom prst="triangle">
            <a:avLst>
              <a:gd name="adj" fmla="val 49690"/>
            </a:avLst>
          </a:prstGeom>
          <a:solidFill>
            <a:srgbClr val="FF3300"/>
          </a:solidFill>
          <a:ln w="9525"/>
          <a:scene3d>
            <a:camera prst="legacyObliqueTopLeft">
              <a:rot lat="0" lon="0" rev="0"/>
            </a:camera>
            <a:lightRig rig="legacyFlat3" dir="t"/>
          </a:scene3d>
          <a:sp3d extrusionH="430200" prstMaterial="legacyMatte">
            <a:bevelT w="13500" h="13500" prst="angle"/>
            <a:bevelB w="13500" h="13500" prst="angle"/>
            <a:extrusionClr>
              <a:srgbClr val="FF3300"/>
            </a:extrusionClr>
          </a:sp3d>
        </p:spPr>
        <p:txBody>
          <a:bodyPr rot="10800000" wrap="none" anchor="ctr" anchorCtr="0">
            <a:flatTx/>
          </a:bodyPr>
          <a:p>
            <a:pPr algn="ctr" eaLnBrk="0" hangingPunct="0"/>
            <a:endParaRPr lang="vi-VN" altLang="vi-VN" sz="2400" dirty="0">
              <a:solidFill>
                <a:srgbClr val="FF0000"/>
              </a:solidFill>
              <a:latin typeface="Times New Roman" panose="02020603050405020304" pitchFamily="18" charset="0"/>
            </a:endParaRPr>
          </a:p>
        </p:txBody>
      </p:sp>
      <p:sp>
        <p:nvSpPr>
          <p:cNvPr id="17" name="Text Box 10"/>
          <p:cNvSpPr txBox="1">
            <a:spLocks noChangeArrowheads="1"/>
          </p:cNvSpPr>
          <p:nvPr/>
        </p:nvSpPr>
        <p:spPr bwMode="auto">
          <a:xfrm>
            <a:off x="3335338" y="3870325"/>
            <a:ext cx="2590800" cy="946150"/>
          </a:xfrm>
          <a:prstGeom prst="rect">
            <a:avLst/>
          </a:prstGeom>
          <a:noFill/>
          <a:ln w="9525">
            <a:noFill/>
            <a:miter lim="800000"/>
          </a:ln>
          <a:effectLst/>
        </p:spPr>
        <p:txBody>
          <a:bodyPr>
            <a:spAutoFit/>
          </a:bodyPr>
          <a:p>
            <a:pPr marR="0" algn="ctr" defTabSz="914400" eaLnBrk="0" hangingPunct="0">
              <a:spcBef>
                <a:spcPts val="500"/>
              </a:spcBef>
              <a:spcAft>
                <a:spcPts val="500"/>
              </a:spcAft>
              <a:buClrTx/>
              <a:buSzTx/>
              <a:buFontTx/>
              <a:buNone/>
            </a:pPr>
            <a:r>
              <a:rPr kumimoji="0" sz="2800" b="1" kern="1200" cap="none" spc="0" normalizeH="0" baseline="0" noProof="1" dirty="0">
                <a:solidFill>
                  <a:schemeClr val="bg1"/>
                </a:solidFill>
                <a:effectLst>
                  <a:outerShdw blurRad="38100" dist="38100" dir="2700000">
                    <a:srgbClr val="C0C0C0"/>
                  </a:outerShdw>
                </a:effectLst>
                <a:latin typeface="Arial" panose="020B0604020202020204" pitchFamily="34" charset="0"/>
                <a:ea typeface="+mn-ea"/>
                <a:cs typeface="+mn-cs"/>
              </a:rPr>
              <a:t>Hiệu lực của VBQPPL</a:t>
            </a:r>
            <a:endParaRPr kumimoji="0" sz="2800" b="1" kern="1200" cap="none" spc="0" normalizeH="0" baseline="0" noProof="1" dirty="0">
              <a:solidFill>
                <a:schemeClr val="bg1"/>
              </a:solidFill>
              <a:effectLst>
                <a:outerShdw blurRad="38100" dist="38100" dir="2700000">
                  <a:srgbClr val="C0C0C0"/>
                </a:outerShdw>
              </a:effectLst>
              <a:latin typeface="Arial" panose="020B0604020202020204" pitchFamily="34" charset="0"/>
              <a:ea typeface="+mn-ea"/>
              <a:cs typeface="+mn-cs"/>
            </a:endParaRPr>
          </a:p>
        </p:txBody>
      </p:sp>
      <p:sp>
        <p:nvSpPr>
          <p:cNvPr id="18" name="Text Box 11"/>
          <p:cNvSpPr txBox="1"/>
          <p:nvPr/>
        </p:nvSpPr>
        <p:spPr>
          <a:xfrm>
            <a:off x="1295400" y="4646613"/>
            <a:ext cx="2362200" cy="830262"/>
          </a:xfrm>
          <a:prstGeom prst="rect">
            <a:avLst/>
          </a:prstGeom>
          <a:noFill/>
          <a:ln w="9525">
            <a:noFill/>
          </a:ln>
        </p:spPr>
        <p:txBody>
          <a:bodyPr anchor="t" anchorCtr="0">
            <a:spAutoFit/>
          </a:bodyPr>
          <a:p>
            <a:pPr algn="ctr" eaLnBrk="0" hangingPunct="0">
              <a:spcBef>
                <a:spcPts val="500"/>
              </a:spcBef>
              <a:spcAft>
                <a:spcPts val="500"/>
              </a:spcAft>
            </a:pPr>
            <a:r>
              <a:rPr lang="en-US" altLang="vi-VN" sz="2400" b="1" dirty="0">
                <a:solidFill>
                  <a:schemeClr val="bg1"/>
                </a:solidFill>
                <a:latin typeface="Arial" panose="020B0604020202020204" pitchFamily="34" charset="0"/>
              </a:rPr>
              <a:t>Hiệu lực theo không gian</a:t>
            </a:r>
            <a:endParaRPr lang="en-US" altLang="vi-VN" sz="2400" b="1" dirty="0">
              <a:solidFill>
                <a:schemeClr val="bg1"/>
              </a:solidFill>
              <a:latin typeface="Arial" panose="020B0604020202020204" pitchFamily="34" charset="0"/>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9" fill="hold" grpId="0" nodeType="clickEffect">
                                  <p:stCondLst>
                                    <p:cond delay="0"/>
                                  </p:stCondLst>
                                  <p:childTnLst>
                                    <p:set>
                                      <p:cBhvr>
                                        <p:cTn id="6" dur="1" fill="hold">
                                          <p:stCondLst>
                                            <p:cond delay="0"/>
                                          </p:stCondLst>
                                        </p:cTn>
                                        <p:tgtEl>
                                          <p:spTgt spid="24584"/>
                                        </p:tgtEl>
                                        <p:attrNameLst>
                                          <p:attrName>style.visibility</p:attrName>
                                        </p:attrNameLst>
                                      </p:cBhvr>
                                      <p:to>
                                        <p:strVal val="visible"/>
                                      </p:to>
                                    </p:set>
                                    <p:anim calcmode="lin" valueType="num">
                                      <p:cBhvr additive="base">
                                        <p:cTn id="7" dur="500" fill="hold"/>
                                        <p:tgtEl>
                                          <p:spTgt spid="24584"/>
                                        </p:tgtEl>
                                        <p:attrNameLst>
                                          <p:attrName>ppt_x</p:attrName>
                                        </p:attrNameLst>
                                      </p:cBhvr>
                                      <p:tavLst>
                                        <p:tav tm="0">
                                          <p:val>
                                            <p:strVal val="0-#ppt_w/2"/>
                                          </p:val>
                                        </p:tav>
                                        <p:tav tm="100000">
                                          <p:val>
                                            <p:strVal val="#ppt_x"/>
                                          </p:val>
                                        </p:tav>
                                      </p:tavLst>
                                    </p:anim>
                                    <p:anim calcmode="lin" valueType="num">
                                      <p:cBhvr additive="base">
                                        <p:cTn id="8" dur="500" fill="hold"/>
                                        <p:tgtEl>
                                          <p:spTgt spid="24584"/>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anim calcmode="lin" valueType="num">
                                      <p:cBhvr>
                                        <p:cTn id="13" dur="500" fill="hold"/>
                                        <p:tgtEl>
                                          <p:spTgt spid="17"/>
                                        </p:tgtEl>
                                        <p:attrNameLst>
                                          <p:attrName>ppt_w</p:attrName>
                                        </p:attrNameLst>
                                      </p:cBhvr>
                                      <p:tavLst>
                                        <p:tav tm="0">
                                          <p:val>
                                            <p:fltVal val="0.000000"/>
                                          </p:val>
                                        </p:tav>
                                        <p:tav tm="100000">
                                          <p:val>
                                            <p:strVal val="#ppt_w"/>
                                          </p:val>
                                        </p:tav>
                                      </p:tavLst>
                                    </p:anim>
                                    <p:anim calcmode="lin" valueType="num">
                                      <p:cBhvr>
                                        <p:cTn id="14" dur="500" fill="hold"/>
                                        <p:tgtEl>
                                          <p:spTgt spid="17"/>
                                        </p:tgtEl>
                                        <p:attrNameLst>
                                          <p:attrName>ppt_h</p:attrName>
                                        </p:attrNameLst>
                                      </p:cBhvr>
                                      <p:tavLst>
                                        <p:tav tm="0">
                                          <p:val>
                                            <p:fltVal val="0.000000"/>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23" presetClass="entr" presetSubtype="16"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p:cTn id="19" dur="500" fill="hold"/>
                                        <p:tgtEl>
                                          <p:spTgt spid="11"/>
                                        </p:tgtEl>
                                        <p:attrNameLst>
                                          <p:attrName>ppt_w</p:attrName>
                                        </p:attrNameLst>
                                      </p:cBhvr>
                                      <p:tavLst>
                                        <p:tav tm="0">
                                          <p:val>
                                            <p:fltVal val="0.000000"/>
                                          </p:val>
                                        </p:tav>
                                        <p:tav tm="100000">
                                          <p:val>
                                            <p:strVal val="#ppt_w"/>
                                          </p:val>
                                        </p:tav>
                                      </p:tavLst>
                                    </p:anim>
                                    <p:anim calcmode="lin" valueType="num">
                                      <p:cBhvr>
                                        <p:cTn id="20" dur="500" fill="hold"/>
                                        <p:tgtEl>
                                          <p:spTgt spid="11"/>
                                        </p:tgtEl>
                                        <p:attrNameLst>
                                          <p:attrName>ppt_h</p:attrName>
                                        </p:attrNameLst>
                                      </p:cBhvr>
                                      <p:tavLst>
                                        <p:tav tm="0">
                                          <p:val>
                                            <p:fltVal val="0.000000"/>
                                          </p:val>
                                        </p:tav>
                                        <p:tav tm="100000">
                                          <p:val>
                                            <p:strVal val="#ppt_h"/>
                                          </p:val>
                                        </p:tav>
                                      </p:tavLst>
                                    </p:anim>
                                  </p:childTnLst>
                                </p:cTn>
                              </p:par>
                            </p:childTnLst>
                          </p:cTn>
                        </p:par>
                        <p:par>
                          <p:cTn id="21" fill="hold">
                            <p:stCondLst>
                              <p:cond delay="500"/>
                            </p:stCondLst>
                            <p:childTnLst>
                              <p:par>
                                <p:cTn id="22" presetID="23" presetClass="entr" presetSubtype="16" fill="hold" grpId="0" nodeType="afterEffect">
                                  <p:stCondLst>
                                    <p:cond delay="0"/>
                                  </p:stCondLst>
                                  <p:childTnLst>
                                    <p:set>
                                      <p:cBhvr>
                                        <p:cTn id="23" dur="1" fill="hold">
                                          <p:stCondLst>
                                            <p:cond delay="0"/>
                                          </p:stCondLst>
                                        </p:cTn>
                                        <p:tgtEl>
                                          <p:spTgt spid="12"/>
                                        </p:tgtEl>
                                        <p:attrNameLst>
                                          <p:attrName>style.visibility</p:attrName>
                                        </p:attrNameLst>
                                      </p:cBhvr>
                                      <p:to>
                                        <p:strVal val="visible"/>
                                      </p:to>
                                    </p:set>
                                    <p:anim calcmode="lin" valueType="num">
                                      <p:cBhvr>
                                        <p:cTn id="24" dur="500" fill="hold"/>
                                        <p:tgtEl>
                                          <p:spTgt spid="12"/>
                                        </p:tgtEl>
                                        <p:attrNameLst>
                                          <p:attrName>ppt_w</p:attrName>
                                        </p:attrNameLst>
                                      </p:cBhvr>
                                      <p:tavLst>
                                        <p:tav tm="0">
                                          <p:val>
                                            <p:fltVal val="0.000000"/>
                                          </p:val>
                                        </p:tav>
                                        <p:tav tm="100000">
                                          <p:val>
                                            <p:strVal val="#ppt_w"/>
                                          </p:val>
                                        </p:tav>
                                      </p:tavLst>
                                    </p:anim>
                                    <p:anim calcmode="lin" valueType="num">
                                      <p:cBhvr>
                                        <p:cTn id="25" dur="500" fill="hold"/>
                                        <p:tgtEl>
                                          <p:spTgt spid="12"/>
                                        </p:tgtEl>
                                        <p:attrNameLst>
                                          <p:attrName>ppt_h</p:attrName>
                                        </p:attrNameLst>
                                      </p:cBhvr>
                                      <p:tavLst>
                                        <p:tav tm="0">
                                          <p:val>
                                            <p:fltVal val="0.000000"/>
                                          </p:val>
                                        </p:tav>
                                        <p:tav tm="100000">
                                          <p:val>
                                            <p:strVal val="#ppt_h"/>
                                          </p:val>
                                        </p:tav>
                                      </p:tavLst>
                                    </p:anim>
                                  </p:childTnLst>
                                </p:cTn>
                              </p:par>
                            </p:childTnLst>
                          </p:cTn>
                        </p:par>
                        <p:par>
                          <p:cTn id="26" fill="hold">
                            <p:stCondLst>
                              <p:cond delay="1000"/>
                            </p:stCondLst>
                            <p:childTnLst>
                              <p:par>
                                <p:cTn id="27" presetID="23" presetClass="entr" presetSubtype="16" fill="hold" grpId="0" nodeType="afterEffect">
                                  <p:stCondLst>
                                    <p:cond delay="0"/>
                                  </p:stCondLst>
                                  <p:childTnLst>
                                    <p:set>
                                      <p:cBhvr>
                                        <p:cTn id="28" dur="1" fill="hold">
                                          <p:stCondLst>
                                            <p:cond delay="0"/>
                                          </p:stCondLst>
                                        </p:cTn>
                                        <p:tgtEl>
                                          <p:spTgt spid="13"/>
                                        </p:tgtEl>
                                        <p:attrNameLst>
                                          <p:attrName>style.visibility</p:attrName>
                                        </p:attrNameLst>
                                      </p:cBhvr>
                                      <p:to>
                                        <p:strVal val="visible"/>
                                      </p:to>
                                    </p:set>
                                    <p:anim calcmode="lin" valueType="num">
                                      <p:cBhvr>
                                        <p:cTn id="29" dur="500" fill="hold"/>
                                        <p:tgtEl>
                                          <p:spTgt spid="13"/>
                                        </p:tgtEl>
                                        <p:attrNameLst>
                                          <p:attrName>ppt_w</p:attrName>
                                        </p:attrNameLst>
                                      </p:cBhvr>
                                      <p:tavLst>
                                        <p:tav tm="0">
                                          <p:val>
                                            <p:fltVal val="0.000000"/>
                                          </p:val>
                                        </p:tav>
                                        <p:tav tm="100000">
                                          <p:val>
                                            <p:strVal val="#ppt_w"/>
                                          </p:val>
                                        </p:tav>
                                      </p:tavLst>
                                    </p:anim>
                                    <p:anim calcmode="lin" valueType="num">
                                      <p:cBhvr>
                                        <p:cTn id="30" dur="500" fill="hold"/>
                                        <p:tgtEl>
                                          <p:spTgt spid="13"/>
                                        </p:tgtEl>
                                        <p:attrNameLst>
                                          <p:attrName>ppt_h</p:attrName>
                                        </p:attrNameLst>
                                      </p:cBhvr>
                                      <p:tavLst>
                                        <p:tav tm="0">
                                          <p:val>
                                            <p:fltVal val="0.000000"/>
                                          </p:val>
                                        </p:tav>
                                        <p:tav tm="100000">
                                          <p:val>
                                            <p:strVal val="#ppt_h"/>
                                          </p:val>
                                        </p:tav>
                                      </p:tavLst>
                                    </p:anim>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4">
                                            <p:txEl>
                                              <p:charRg st="0" end="10"/>
                                            </p:txEl>
                                          </p:spTgt>
                                        </p:tgtEl>
                                        <p:attrNameLst>
                                          <p:attrName>style.visibility</p:attrName>
                                        </p:attrNameLst>
                                      </p:cBhvr>
                                      <p:to>
                                        <p:strVal val="visible"/>
                                      </p:to>
                                    </p:set>
                                    <p:anim calcmode="lin" valueType="num">
                                      <p:cBhvr>
                                        <p:cTn id="35" dur="500" fill="hold"/>
                                        <p:tgtEl>
                                          <p:spTgt spid="14">
                                            <p:txEl>
                                              <p:charRg st="0" end="10"/>
                                            </p:txEl>
                                          </p:spTgt>
                                        </p:tgtEl>
                                        <p:attrNameLst>
                                          <p:attrName>ppt_w</p:attrName>
                                        </p:attrNameLst>
                                      </p:cBhvr>
                                      <p:tavLst>
                                        <p:tav tm="0">
                                          <p:val>
                                            <p:fltVal val="0.000000"/>
                                          </p:val>
                                        </p:tav>
                                        <p:tav tm="100000">
                                          <p:val>
                                            <p:strVal val="#ppt_w"/>
                                          </p:val>
                                        </p:tav>
                                      </p:tavLst>
                                    </p:anim>
                                    <p:anim calcmode="lin" valueType="num">
                                      <p:cBhvr>
                                        <p:cTn id="36" dur="500" fill="hold"/>
                                        <p:tgtEl>
                                          <p:spTgt spid="14">
                                            <p:txEl>
                                              <p:charRg st="0" end="10"/>
                                            </p:txEl>
                                          </p:spTgt>
                                        </p:tgtEl>
                                        <p:attrNameLst>
                                          <p:attrName>ppt_h</p:attrName>
                                        </p:attrNameLst>
                                      </p:cBhvr>
                                      <p:tavLst>
                                        <p:tav tm="0">
                                          <p:val>
                                            <p:fltVal val="0.000000"/>
                                          </p:val>
                                        </p:tav>
                                        <p:tav tm="100000">
                                          <p:val>
                                            <p:strVal val="#ppt_h"/>
                                          </p:val>
                                        </p:tav>
                                      </p:tavLst>
                                    </p:anim>
                                  </p:childTnLst>
                                </p:cTn>
                              </p:par>
                            </p:childTnLst>
                          </p:cTn>
                        </p:par>
                      </p:childTnLst>
                    </p:cTn>
                  </p:par>
                  <p:par>
                    <p:cTn id="37" fill="hold">
                      <p:stCondLst>
                        <p:cond delay="indefinite"/>
                      </p:stCondLst>
                      <p:childTnLst>
                        <p:par>
                          <p:cTn id="38" fill="hold">
                            <p:stCondLst>
                              <p:cond delay="0"/>
                            </p:stCondLst>
                            <p:childTnLst>
                              <p:par>
                                <p:cTn id="39" presetID="23" presetClass="entr" presetSubtype="16" fill="hold" grpId="0" nodeType="clickEffect">
                                  <p:stCondLst>
                                    <p:cond delay="0"/>
                                  </p:stCondLst>
                                  <p:childTnLst>
                                    <p:set>
                                      <p:cBhvr>
                                        <p:cTn id="40" dur="1" fill="hold">
                                          <p:stCondLst>
                                            <p:cond delay="0"/>
                                          </p:stCondLst>
                                        </p:cTn>
                                        <p:tgtEl>
                                          <p:spTgt spid="14">
                                            <p:txEl>
                                              <p:charRg st="10" end="25"/>
                                            </p:txEl>
                                          </p:spTgt>
                                        </p:tgtEl>
                                        <p:attrNameLst>
                                          <p:attrName>style.visibility</p:attrName>
                                        </p:attrNameLst>
                                      </p:cBhvr>
                                      <p:to>
                                        <p:strVal val="visible"/>
                                      </p:to>
                                    </p:set>
                                    <p:anim calcmode="lin" valueType="num">
                                      <p:cBhvr>
                                        <p:cTn id="41" dur="500" fill="hold"/>
                                        <p:tgtEl>
                                          <p:spTgt spid="14">
                                            <p:txEl>
                                              <p:charRg st="10" end="25"/>
                                            </p:txEl>
                                          </p:spTgt>
                                        </p:tgtEl>
                                        <p:attrNameLst>
                                          <p:attrName>ppt_w</p:attrName>
                                        </p:attrNameLst>
                                      </p:cBhvr>
                                      <p:tavLst>
                                        <p:tav tm="0">
                                          <p:val>
                                            <p:fltVal val="0.000000"/>
                                          </p:val>
                                        </p:tav>
                                        <p:tav tm="100000">
                                          <p:val>
                                            <p:strVal val="#ppt_w"/>
                                          </p:val>
                                        </p:tav>
                                      </p:tavLst>
                                    </p:anim>
                                    <p:anim calcmode="lin" valueType="num">
                                      <p:cBhvr>
                                        <p:cTn id="42" dur="500" fill="hold"/>
                                        <p:tgtEl>
                                          <p:spTgt spid="14">
                                            <p:txEl>
                                              <p:charRg st="10" end="25"/>
                                            </p:txEl>
                                          </p:spTgt>
                                        </p:tgtEl>
                                        <p:attrNameLst>
                                          <p:attrName>ppt_h</p:attrName>
                                        </p:attrNameLst>
                                      </p:cBhvr>
                                      <p:tavLst>
                                        <p:tav tm="0">
                                          <p:val>
                                            <p:fltVal val="0.000000"/>
                                          </p:val>
                                        </p:tav>
                                        <p:tav tm="100000">
                                          <p:val>
                                            <p:strVal val="#ppt_h"/>
                                          </p:val>
                                        </p:tav>
                                      </p:tavLst>
                                    </p:anim>
                                  </p:childTnLst>
                                </p:cTn>
                              </p:par>
                            </p:childTnLst>
                          </p:cTn>
                        </p:par>
                      </p:childTnLst>
                    </p:cTn>
                  </p:par>
                  <p:par>
                    <p:cTn id="43" fill="hold">
                      <p:stCondLst>
                        <p:cond delay="indefinite"/>
                      </p:stCondLst>
                      <p:childTnLst>
                        <p:par>
                          <p:cTn id="44" fill="hold">
                            <p:stCondLst>
                              <p:cond delay="0"/>
                            </p:stCondLst>
                            <p:childTnLst>
                              <p:par>
                                <p:cTn id="45" presetID="23" presetClass="entr" presetSubtype="16" fill="hold" grpId="0" nodeType="clickEffect">
                                  <p:stCondLst>
                                    <p:cond delay="0"/>
                                  </p:stCondLst>
                                  <p:childTnLst>
                                    <p:set>
                                      <p:cBhvr>
                                        <p:cTn id="46" dur="1" fill="hold">
                                          <p:stCondLst>
                                            <p:cond delay="0"/>
                                          </p:stCondLst>
                                        </p:cTn>
                                        <p:tgtEl>
                                          <p:spTgt spid="18">
                                            <p:txEl>
                                              <p:charRg st="0" end="25"/>
                                            </p:txEl>
                                          </p:spTgt>
                                        </p:tgtEl>
                                        <p:attrNameLst>
                                          <p:attrName>style.visibility</p:attrName>
                                        </p:attrNameLst>
                                      </p:cBhvr>
                                      <p:to>
                                        <p:strVal val="visible"/>
                                      </p:to>
                                    </p:set>
                                    <p:anim calcmode="lin" valueType="num">
                                      <p:cBhvr>
                                        <p:cTn id="47" dur="500" fill="hold"/>
                                        <p:tgtEl>
                                          <p:spTgt spid="18">
                                            <p:txEl>
                                              <p:charRg st="0" end="25"/>
                                            </p:txEl>
                                          </p:spTgt>
                                        </p:tgtEl>
                                        <p:attrNameLst>
                                          <p:attrName>ppt_w</p:attrName>
                                        </p:attrNameLst>
                                      </p:cBhvr>
                                      <p:tavLst>
                                        <p:tav tm="0">
                                          <p:val>
                                            <p:fltVal val="0.000000"/>
                                          </p:val>
                                        </p:tav>
                                        <p:tav tm="100000">
                                          <p:val>
                                            <p:strVal val="#ppt_w"/>
                                          </p:val>
                                        </p:tav>
                                      </p:tavLst>
                                    </p:anim>
                                    <p:anim calcmode="lin" valueType="num">
                                      <p:cBhvr>
                                        <p:cTn id="48" dur="500" fill="hold"/>
                                        <p:tgtEl>
                                          <p:spTgt spid="18">
                                            <p:txEl>
                                              <p:charRg st="0" end="25"/>
                                            </p:txEl>
                                          </p:spTgt>
                                        </p:tgtEl>
                                        <p:attrNameLst>
                                          <p:attrName>ppt_h</p:attrName>
                                        </p:attrNameLst>
                                      </p:cBhvr>
                                      <p:tavLst>
                                        <p:tav tm="0">
                                          <p:val>
                                            <p:fltVal val="0.000000"/>
                                          </p:val>
                                        </p:tav>
                                        <p:tav tm="100000">
                                          <p:val>
                                            <p:strVal val="#ppt_h"/>
                                          </p:val>
                                        </p:tav>
                                      </p:tavLst>
                                    </p:anim>
                                  </p:childTnLst>
                                </p:cTn>
                              </p:par>
                            </p:childTnLst>
                          </p:cTn>
                        </p:par>
                      </p:childTnLst>
                    </p:cTn>
                  </p:par>
                  <p:par>
                    <p:cTn id="49" fill="hold">
                      <p:stCondLst>
                        <p:cond delay="indefinite"/>
                      </p:stCondLst>
                      <p:childTnLst>
                        <p:par>
                          <p:cTn id="50" fill="hold">
                            <p:stCondLst>
                              <p:cond delay="0"/>
                            </p:stCondLst>
                            <p:childTnLst>
                              <p:par>
                                <p:cTn id="51" presetID="23" presetClass="entr" presetSubtype="16" fill="hold" grpId="0" nodeType="clickEffect">
                                  <p:stCondLst>
                                    <p:cond delay="0"/>
                                  </p:stCondLst>
                                  <p:childTnLst>
                                    <p:set>
                                      <p:cBhvr>
                                        <p:cTn id="52" dur="1" fill="hold">
                                          <p:stCondLst>
                                            <p:cond delay="0"/>
                                          </p:stCondLst>
                                        </p:cTn>
                                        <p:tgtEl>
                                          <p:spTgt spid="15">
                                            <p:txEl>
                                              <p:charRg st="0" end="15"/>
                                            </p:txEl>
                                          </p:spTgt>
                                        </p:tgtEl>
                                        <p:attrNameLst>
                                          <p:attrName>style.visibility</p:attrName>
                                        </p:attrNameLst>
                                      </p:cBhvr>
                                      <p:to>
                                        <p:strVal val="visible"/>
                                      </p:to>
                                    </p:set>
                                    <p:anim calcmode="lin" valueType="num">
                                      <p:cBhvr>
                                        <p:cTn id="53" dur="500" fill="hold"/>
                                        <p:tgtEl>
                                          <p:spTgt spid="15">
                                            <p:txEl>
                                              <p:charRg st="0" end="15"/>
                                            </p:txEl>
                                          </p:spTgt>
                                        </p:tgtEl>
                                        <p:attrNameLst>
                                          <p:attrName>ppt_w</p:attrName>
                                        </p:attrNameLst>
                                      </p:cBhvr>
                                      <p:tavLst>
                                        <p:tav tm="0">
                                          <p:val>
                                            <p:fltVal val="0.000000"/>
                                          </p:val>
                                        </p:tav>
                                        <p:tav tm="100000">
                                          <p:val>
                                            <p:strVal val="#ppt_w"/>
                                          </p:val>
                                        </p:tav>
                                      </p:tavLst>
                                    </p:anim>
                                    <p:anim calcmode="lin" valueType="num">
                                      <p:cBhvr>
                                        <p:cTn id="54" dur="500" fill="hold"/>
                                        <p:tgtEl>
                                          <p:spTgt spid="15">
                                            <p:txEl>
                                              <p:charRg st="0" end="15"/>
                                            </p:txEl>
                                          </p:spTgt>
                                        </p:tgtEl>
                                        <p:attrNameLst>
                                          <p:attrName>ppt_h</p:attrName>
                                        </p:attrNameLst>
                                      </p:cBhvr>
                                      <p:tavLst>
                                        <p:tav tm="0">
                                          <p:val>
                                            <p:fltVal val="0.000000"/>
                                          </p:val>
                                        </p:tav>
                                        <p:tav tm="100000">
                                          <p:val>
                                            <p:strVal val="#ppt_h"/>
                                          </p:val>
                                        </p:tav>
                                      </p:tavLst>
                                    </p:anim>
                                  </p:childTnLst>
                                </p:cTn>
                              </p:par>
                            </p:childTnLst>
                          </p:cTn>
                        </p:par>
                      </p:childTnLst>
                    </p:cTn>
                  </p:par>
                  <p:par>
                    <p:cTn id="55" fill="hold">
                      <p:stCondLst>
                        <p:cond delay="indefinite"/>
                      </p:stCondLst>
                      <p:childTnLst>
                        <p:par>
                          <p:cTn id="56" fill="hold">
                            <p:stCondLst>
                              <p:cond delay="0"/>
                            </p:stCondLst>
                            <p:childTnLst>
                              <p:par>
                                <p:cTn id="57" presetID="23" presetClass="entr" presetSubtype="16" fill="hold" grpId="0" nodeType="clickEffect">
                                  <p:stCondLst>
                                    <p:cond delay="0"/>
                                  </p:stCondLst>
                                  <p:childTnLst>
                                    <p:set>
                                      <p:cBhvr>
                                        <p:cTn id="58" dur="1" fill="hold">
                                          <p:stCondLst>
                                            <p:cond delay="0"/>
                                          </p:stCondLst>
                                        </p:cTn>
                                        <p:tgtEl>
                                          <p:spTgt spid="15">
                                            <p:txEl>
                                              <p:charRg st="15" end="25"/>
                                            </p:txEl>
                                          </p:spTgt>
                                        </p:tgtEl>
                                        <p:attrNameLst>
                                          <p:attrName>style.visibility</p:attrName>
                                        </p:attrNameLst>
                                      </p:cBhvr>
                                      <p:to>
                                        <p:strVal val="visible"/>
                                      </p:to>
                                    </p:set>
                                    <p:anim calcmode="lin" valueType="num">
                                      <p:cBhvr>
                                        <p:cTn id="59" dur="500" fill="hold"/>
                                        <p:tgtEl>
                                          <p:spTgt spid="15">
                                            <p:txEl>
                                              <p:charRg st="15" end="25"/>
                                            </p:txEl>
                                          </p:spTgt>
                                        </p:tgtEl>
                                        <p:attrNameLst>
                                          <p:attrName>ppt_w</p:attrName>
                                        </p:attrNameLst>
                                      </p:cBhvr>
                                      <p:tavLst>
                                        <p:tav tm="0">
                                          <p:val>
                                            <p:fltVal val="0.000000"/>
                                          </p:val>
                                        </p:tav>
                                        <p:tav tm="100000">
                                          <p:val>
                                            <p:strVal val="#ppt_w"/>
                                          </p:val>
                                        </p:tav>
                                      </p:tavLst>
                                    </p:anim>
                                    <p:anim calcmode="lin" valueType="num">
                                      <p:cBhvr>
                                        <p:cTn id="60" dur="500" fill="hold"/>
                                        <p:tgtEl>
                                          <p:spTgt spid="15">
                                            <p:txEl>
                                              <p:charRg st="15" end="25"/>
                                            </p:txEl>
                                          </p:spTgt>
                                        </p:tgtEl>
                                        <p:attrNameLst>
                                          <p:attrName>ppt_h</p:attrName>
                                        </p:attrNameLst>
                                      </p:cBhvr>
                                      <p:tavLst>
                                        <p:tav tm="0">
                                          <p:val>
                                            <p:fltVal val="0.00000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build="p"/>
      <p:bldP spid="15" grpId="0" build="p"/>
      <p:bldP spid="24584" grpId="0" animBg="1"/>
      <p:bldP spid="17" grpId="0"/>
      <p:bldP spid="18"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Arrow: Pentagon 1"/>
          <p:cNvSpPr/>
          <p:nvPr/>
        </p:nvSpPr>
        <p:spPr>
          <a:xfrm>
            <a:off x="844550" y="1709738"/>
            <a:ext cx="7537450" cy="652463"/>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lvl="0" indent="0" algn="l" defTabSz="914400" rtl="0" eaLnBrk="0" fontAlgn="base" latinLnBrk="0" hangingPunct="0">
              <a:lnSpc>
                <a:spcPct val="100000"/>
              </a:lnSpc>
              <a:spcBef>
                <a:spcPct val="0"/>
              </a:spcBef>
              <a:spcAft>
                <a:spcPct val="0"/>
              </a:spcAft>
              <a:buNone/>
              <a:defRPr sz="3600" b="0" i="0" u="none" kern="1200" baseline="0">
                <a:solidFill>
                  <a:schemeClr val="tx1"/>
                </a:solidFill>
                <a:latin typeface="Arial" panose="020B0604020202020204" pitchFamily="34" charset="0"/>
                <a:ea typeface="+mn-ea"/>
              </a:defRPr>
            </a:lvl1pPr>
            <a:lvl2pPr marL="457200" lvl="1" indent="0" algn="l" defTabSz="914400" rtl="0" eaLnBrk="0" fontAlgn="base" latinLnBrk="0" hangingPunct="0">
              <a:lnSpc>
                <a:spcPct val="100000"/>
              </a:lnSpc>
              <a:spcBef>
                <a:spcPct val="0"/>
              </a:spcBef>
              <a:spcAft>
                <a:spcPct val="0"/>
              </a:spcAft>
              <a:buNone/>
              <a:defRPr sz="3600" b="0" i="0" u="none" kern="1200" baseline="0">
                <a:solidFill>
                  <a:schemeClr val="tx1"/>
                </a:solidFill>
                <a:latin typeface="Arial" panose="020B0604020202020204" pitchFamily="34" charset="0"/>
                <a:ea typeface="+mn-ea"/>
                <a:cs typeface="+mn-cs"/>
              </a:defRPr>
            </a:lvl2pPr>
            <a:lvl3pPr marL="914400" lvl="2" indent="0" algn="l" defTabSz="914400" rtl="0" eaLnBrk="0" fontAlgn="base" latinLnBrk="0" hangingPunct="0">
              <a:lnSpc>
                <a:spcPct val="100000"/>
              </a:lnSpc>
              <a:spcBef>
                <a:spcPct val="0"/>
              </a:spcBef>
              <a:spcAft>
                <a:spcPct val="0"/>
              </a:spcAft>
              <a:buNone/>
              <a:defRPr sz="3600" b="0" i="0" u="none" kern="1200" baseline="0">
                <a:solidFill>
                  <a:schemeClr val="tx1"/>
                </a:solidFill>
                <a:latin typeface="Arial" panose="020B0604020202020204" pitchFamily="34" charset="0"/>
                <a:ea typeface="+mn-ea"/>
                <a:cs typeface="+mn-cs"/>
              </a:defRPr>
            </a:lvl3pPr>
            <a:lvl4pPr marL="1371600" lvl="3" indent="0" algn="l" defTabSz="914400" rtl="0" eaLnBrk="0" fontAlgn="base" latinLnBrk="0" hangingPunct="0">
              <a:lnSpc>
                <a:spcPct val="100000"/>
              </a:lnSpc>
              <a:spcBef>
                <a:spcPct val="0"/>
              </a:spcBef>
              <a:spcAft>
                <a:spcPct val="0"/>
              </a:spcAft>
              <a:buNone/>
              <a:defRPr sz="3600" b="0" i="0" u="none" kern="1200" baseline="0">
                <a:solidFill>
                  <a:schemeClr val="tx1"/>
                </a:solidFill>
                <a:latin typeface="Arial" panose="020B0604020202020204" pitchFamily="34" charset="0"/>
                <a:ea typeface="+mn-ea"/>
                <a:cs typeface="+mn-cs"/>
              </a:defRPr>
            </a:lvl4pPr>
            <a:lvl5pPr marL="1828800" lvl="4" indent="0" algn="l" defTabSz="914400" rtl="0" eaLnBrk="0" fontAlgn="base" latinLnBrk="0" hangingPunct="0">
              <a:lnSpc>
                <a:spcPct val="100000"/>
              </a:lnSpc>
              <a:spcBef>
                <a:spcPct val="0"/>
              </a:spcBef>
              <a:spcAft>
                <a:spcPct val="0"/>
              </a:spcAft>
              <a:buNone/>
              <a:defRPr sz="3600" b="0" i="0" u="none" kern="1200" baseline="0">
                <a:solidFill>
                  <a:schemeClr val="tx1"/>
                </a:solidFill>
                <a:latin typeface="Arial" panose="020B0604020202020204" pitchFamily="34" charset="0"/>
                <a:ea typeface="+mn-ea"/>
                <a:cs typeface="+mn-cs"/>
              </a:defRPr>
            </a:lvl5pPr>
          </a:lstStyle>
          <a:p>
            <a:pPr marL="0" marR="0" lvl="0" indent="0" algn="ctr" defTabSz="914400" rtl="0" eaLnBrk="0" fontAlgn="base" latinLnBrk="0" hangingPunct="0">
              <a:lnSpc>
                <a:spcPct val="100000"/>
              </a:lnSpc>
              <a:spcBef>
                <a:spcPct val="0"/>
              </a:spcBef>
              <a:spcAft>
                <a:spcPct val="0"/>
              </a:spcAft>
              <a:buClrTx/>
              <a:buSzTx/>
              <a:buFontTx/>
              <a:buNone/>
            </a:pPr>
            <a:r>
              <a:rPr kumimoji="0" sz="1800" b="1" i="0" u="none" strike="noStrike" kern="1200" cap="none" spc="0" normalizeH="0" baseline="0" noProof="1" dirty="0">
                <a:solidFill>
                  <a:srgbClr val="FFFFFF"/>
                </a:solidFill>
                <a:latin typeface="Times New Roman" panose="02020603050405020304" pitchFamily="18" charset="0"/>
                <a:ea typeface="+mn-ea"/>
                <a:cs typeface="Calibri" panose="020F0502020204030204" pitchFamily="34" charset="0"/>
              </a:rPr>
              <a:t>XÉT HIỆU LỰC CỦA VĂN BẢN VỀ THỜI GIAN</a:t>
            </a:r>
            <a:endParaRPr kumimoji="0" sz="3600" b="1" i="0" u="none" strike="noStrike" kern="1200" cap="none" spc="0" normalizeH="0" baseline="0" noProof="1" dirty="0">
              <a:solidFill>
                <a:srgbClr val="FFFFFF"/>
              </a:solidFill>
              <a:latin typeface="Times New Roman" panose="02020603050405020304" pitchFamily="18" charset="0"/>
              <a:ea typeface="Times New Roman" panose="02020603050405020304" pitchFamily="18" charset="0"/>
              <a:cs typeface="+mn-cs"/>
            </a:endParaRPr>
          </a:p>
        </p:txBody>
      </p:sp>
      <p:sp>
        <p:nvSpPr>
          <p:cNvPr id="14" name="TextBox 13"/>
          <p:cNvSpPr txBox="1"/>
          <p:nvPr/>
        </p:nvSpPr>
        <p:spPr>
          <a:xfrm>
            <a:off x="1985963" y="2525713"/>
            <a:ext cx="4937125" cy="873125"/>
          </a:xfrm>
          <a:prstGeom prst="rect">
            <a:avLst/>
          </a:prstGeom>
          <a:solidFill>
            <a:srgbClr val="B9CDE5"/>
          </a:solidFill>
          <a:ln w="9525" cap="flat" cmpd="sng">
            <a:solidFill>
              <a:schemeClr val="tx1"/>
            </a:solidFill>
            <a:prstDash val="solid"/>
            <a:round/>
            <a:headEnd type="none" w="med" len="med"/>
            <a:tailEnd type="none" w="med" len="med"/>
          </a:ln>
        </p:spPr>
        <p:txBody>
          <a:bodyPr wrap="square" anchor="t" anchorCtr="0">
            <a:spAutoFit/>
          </a:bodyPr>
          <a:p>
            <a:pPr marL="285750" indent="-285750" algn="just" eaLnBrk="0" hangingPunct="0">
              <a:lnSpc>
                <a:spcPct val="150000"/>
              </a:lnSpc>
              <a:buFont typeface="Wingdings 3" pitchFamily="18" charset="2"/>
              <a:buChar char="w"/>
            </a:pPr>
            <a:r>
              <a:rPr lang="en-US" sz="1800" dirty="0">
                <a:latin typeface="Times New Roman" panose="02020603050405020304" pitchFamily="18" charset="0"/>
              </a:rPr>
              <a:t>VBQPPL PHÁT SINH HIỆU LỰC LÀ THỜI ĐIỂM ĐƯỢC QUY ĐỊNH TẠI VĂN BẢN ĐÓ</a:t>
            </a:r>
            <a:endParaRPr lang="en-US" sz="1800" b="1" dirty="0">
              <a:latin typeface="Times New Roman" panose="02020603050405020304" pitchFamily="18" charset="0"/>
              <a:ea typeface="Calibri" panose="020F0502020204030204" pitchFamily="34" charset="0"/>
            </a:endParaRPr>
          </a:p>
        </p:txBody>
      </p:sp>
      <p:sp>
        <p:nvSpPr>
          <p:cNvPr id="20" name="Arrow: Curved Right 19"/>
          <p:cNvSpPr/>
          <p:nvPr/>
        </p:nvSpPr>
        <p:spPr>
          <a:xfrm rot="18966993">
            <a:off x="1098550" y="2457450"/>
            <a:ext cx="682625" cy="1009650"/>
          </a:xfrm>
          <a:prstGeom prst="curvedRightArrow">
            <a:avLst/>
          </a:prstGeom>
          <a:solidFill>
            <a:schemeClr val="accent1">
              <a:lumMod val="40000"/>
              <a:lumOff val="60000"/>
            </a:schemeClr>
          </a:solidFill>
          <a:ln>
            <a:solidFill>
              <a:schemeClr val="tx1"/>
            </a:solidFill>
          </a:ln>
        </p:spPr>
        <p:txBody>
          <a:bodyPr wrap="square">
            <a:spAutoFit/>
          </a:bodyPr>
          <a:lstStyle/>
          <a:p>
            <a:pPr marL="0" marR="0" lvl="0" indent="0" algn="just" defTabSz="914400" rtl="0" eaLnBrk="0" fontAlgn="base" latinLnBrk="0" hangingPunct="0">
              <a:lnSpc>
                <a:spcPct val="150000"/>
              </a:lnSpc>
              <a:spcBef>
                <a:spcPct val="0"/>
              </a:spcBef>
              <a:spcAft>
                <a:spcPct val="0"/>
              </a:spcAft>
              <a:buClrTx/>
              <a:buSzTx/>
              <a:buFontTx/>
              <a:buNone/>
              <a:defRPr/>
            </a:pPr>
            <a:endParaRPr kumimoji="0" lang="en-US" sz="3600" b="1" i="0" u="none" strike="noStrike" kern="1200" cap="none" spc="0" normalizeH="0" baseline="0" noProof="0">
              <a:ln>
                <a:noFill/>
              </a:ln>
              <a:solidFill>
                <a:schemeClr val="tx1"/>
              </a:solidFill>
              <a:effectLst/>
              <a:uLnTx/>
              <a:uFillTx/>
              <a:latin typeface="Times New Roman" panose="02020603050405020304" pitchFamily="18" charset="0"/>
              <a:ea typeface="+mn-ea"/>
              <a:cs typeface="Times New Roman" panose="02020603050405020304" pitchFamily="18" charset="0"/>
            </a:endParaRPr>
          </a:p>
        </p:txBody>
      </p:sp>
      <p:sp>
        <p:nvSpPr>
          <p:cNvPr id="22" name="Arrow: Curved Right 21"/>
          <p:cNvSpPr/>
          <p:nvPr/>
        </p:nvSpPr>
        <p:spPr>
          <a:xfrm rot="18966993">
            <a:off x="1074738" y="3270250"/>
            <a:ext cx="611188" cy="1177925"/>
          </a:xfrm>
          <a:prstGeom prst="curvedRightArrow">
            <a:avLst/>
          </a:prstGeom>
          <a:solidFill>
            <a:schemeClr val="accent1">
              <a:lumMod val="40000"/>
              <a:lumOff val="60000"/>
            </a:schemeClr>
          </a:solidFill>
          <a:ln>
            <a:solidFill>
              <a:schemeClr val="tx1"/>
            </a:solidFill>
          </a:ln>
        </p:spPr>
        <p:txBody>
          <a:bodyPr wrap="square">
            <a:spAutoFit/>
          </a:bodyPr>
          <a:lstStyle/>
          <a:p>
            <a:pPr marL="0" marR="0" lvl="0" indent="0" algn="just" defTabSz="914400" rtl="0" eaLnBrk="0" fontAlgn="base" latinLnBrk="0" hangingPunct="0">
              <a:lnSpc>
                <a:spcPct val="150000"/>
              </a:lnSpc>
              <a:spcBef>
                <a:spcPct val="0"/>
              </a:spcBef>
              <a:spcAft>
                <a:spcPct val="0"/>
              </a:spcAft>
              <a:buClrTx/>
              <a:buSzTx/>
              <a:buFontTx/>
              <a:buNone/>
              <a:defRPr/>
            </a:pPr>
            <a:endParaRPr kumimoji="0" lang="en-US" sz="3600" b="1" i="0" u="none" strike="noStrike" kern="1200" cap="none" spc="0" normalizeH="0" baseline="0" noProof="0">
              <a:ln>
                <a:noFill/>
              </a:ln>
              <a:solidFill>
                <a:schemeClr val="tx1"/>
              </a:solidFill>
              <a:effectLst/>
              <a:uLnTx/>
              <a:uFillTx/>
              <a:latin typeface="Times New Roman" panose="02020603050405020304" pitchFamily="18" charset="0"/>
              <a:ea typeface="+mn-ea"/>
              <a:cs typeface="Times New Roman" panose="02020603050405020304" pitchFamily="18" charset="0"/>
            </a:endParaRPr>
          </a:p>
        </p:txBody>
      </p:sp>
      <p:sp>
        <p:nvSpPr>
          <p:cNvPr id="21" name="TextBox 20"/>
          <p:cNvSpPr txBox="1"/>
          <p:nvPr/>
        </p:nvSpPr>
        <p:spPr>
          <a:xfrm>
            <a:off x="1985963" y="3724275"/>
            <a:ext cx="4937125" cy="457200"/>
          </a:xfrm>
          <a:prstGeom prst="rect">
            <a:avLst/>
          </a:prstGeom>
          <a:solidFill>
            <a:srgbClr val="B9CDE5"/>
          </a:solidFill>
          <a:ln w="9525" cap="flat" cmpd="sng">
            <a:solidFill>
              <a:schemeClr val="tx1"/>
            </a:solidFill>
            <a:prstDash val="solid"/>
            <a:round/>
            <a:headEnd type="none" w="med" len="med"/>
            <a:tailEnd type="none" w="med" len="med"/>
          </a:ln>
        </p:spPr>
        <p:txBody>
          <a:bodyPr wrap="square" anchor="t" anchorCtr="0">
            <a:spAutoFit/>
          </a:bodyPr>
          <a:p>
            <a:pPr marL="285750" indent="-285750" algn="just" eaLnBrk="0" hangingPunct="0">
              <a:lnSpc>
                <a:spcPct val="150000"/>
              </a:lnSpc>
              <a:buFont typeface="Wingdings 3" pitchFamily="18" charset="2"/>
              <a:buChar char="w"/>
            </a:pPr>
            <a:r>
              <a:rPr lang="en-US" sz="1800" dirty="0">
                <a:latin typeface="Times New Roman" panose="02020603050405020304" pitchFamily="18" charset="0"/>
              </a:rPr>
              <a:t>VBQPPL CÓ HIỆU LỰC TRỞ VỀ TRƯỚC</a:t>
            </a:r>
            <a:endParaRPr lang="en-US" sz="1800" b="1" dirty="0">
              <a:latin typeface="Times New Roman" panose="02020603050405020304" pitchFamily="18" charset="0"/>
              <a:ea typeface="Calibri" panose="020F0502020204030204" pitchFamily="34" charset="0"/>
            </a:endParaRPr>
          </a:p>
        </p:txBody>
      </p:sp>
      <p:sp>
        <p:nvSpPr>
          <p:cNvPr id="23" name="TextBox 22"/>
          <p:cNvSpPr txBox="1"/>
          <p:nvPr/>
        </p:nvSpPr>
        <p:spPr>
          <a:xfrm>
            <a:off x="2009775" y="4657725"/>
            <a:ext cx="4913313" cy="457200"/>
          </a:xfrm>
          <a:prstGeom prst="rect">
            <a:avLst/>
          </a:prstGeom>
          <a:solidFill>
            <a:srgbClr val="B9CDE5"/>
          </a:solidFill>
          <a:ln w="9525" cap="flat" cmpd="sng">
            <a:solidFill>
              <a:schemeClr val="tx1"/>
            </a:solidFill>
            <a:prstDash val="solid"/>
            <a:round/>
            <a:headEnd type="none" w="med" len="med"/>
            <a:tailEnd type="none" w="med" len="med"/>
          </a:ln>
        </p:spPr>
        <p:txBody>
          <a:bodyPr wrap="square" anchor="t" anchorCtr="0">
            <a:spAutoFit/>
          </a:bodyPr>
          <a:p>
            <a:pPr marL="285750" indent="-285750" algn="just" eaLnBrk="0" hangingPunct="0">
              <a:lnSpc>
                <a:spcPct val="150000"/>
              </a:lnSpc>
              <a:buFont typeface="Wingdings 3" pitchFamily="18" charset="2"/>
              <a:buChar char="w"/>
            </a:pPr>
            <a:r>
              <a:rPr lang="en-US" sz="1800" dirty="0">
                <a:latin typeface="Times New Roman" panose="02020603050405020304" pitchFamily="18" charset="0"/>
              </a:rPr>
              <a:t>VBQPPL NGƯNG HIỆU LỰC</a:t>
            </a:r>
            <a:endParaRPr lang="en-US" sz="1800" b="1" dirty="0">
              <a:latin typeface="Times New Roman" panose="02020603050405020304" pitchFamily="18" charset="0"/>
              <a:ea typeface="Calibri" panose="020F0502020204030204" pitchFamily="34" charset="0"/>
            </a:endParaRPr>
          </a:p>
        </p:txBody>
      </p:sp>
      <p:sp>
        <p:nvSpPr>
          <p:cNvPr id="24" name="TextBox 23"/>
          <p:cNvSpPr txBox="1"/>
          <p:nvPr/>
        </p:nvSpPr>
        <p:spPr>
          <a:xfrm>
            <a:off x="2020888" y="5537200"/>
            <a:ext cx="4935537" cy="457200"/>
          </a:xfrm>
          <a:prstGeom prst="rect">
            <a:avLst/>
          </a:prstGeom>
          <a:solidFill>
            <a:srgbClr val="B9CDE5"/>
          </a:solidFill>
          <a:ln w="9525" cap="flat" cmpd="sng">
            <a:solidFill>
              <a:schemeClr val="tx1"/>
            </a:solidFill>
            <a:prstDash val="solid"/>
            <a:round/>
            <a:headEnd type="none" w="med" len="med"/>
            <a:tailEnd type="none" w="med" len="med"/>
          </a:ln>
        </p:spPr>
        <p:txBody>
          <a:bodyPr wrap="square" anchor="t" anchorCtr="0">
            <a:spAutoFit/>
          </a:bodyPr>
          <a:p>
            <a:pPr marL="285750" indent="-285750" algn="just" eaLnBrk="0" hangingPunct="0">
              <a:lnSpc>
                <a:spcPct val="150000"/>
              </a:lnSpc>
              <a:buFont typeface="Wingdings 3" pitchFamily="18" charset="2"/>
              <a:buChar char="w"/>
            </a:pPr>
            <a:r>
              <a:rPr lang="en-US" sz="1800" dirty="0">
                <a:latin typeface="Times New Roman" panose="02020603050405020304" pitchFamily="18" charset="0"/>
              </a:rPr>
              <a:t>VBQPPL CHẤM DỨT HIỆU LỰC</a:t>
            </a:r>
            <a:endParaRPr lang="en-US" sz="1800" b="1" dirty="0">
              <a:latin typeface="Times New Roman" panose="02020603050405020304" pitchFamily="18" charset="0"/>
              <a:ea typeface="Calibri" panose="020F0502020204030204" pitchFamily="34" charset="0"/>
            </a:endParaRPr>
          </a:p>
        </p:txBody>
      </p:sp>
      <p:sp>
        <p:nvSpPr>
          <p:cNvPr id="25" name="Arrow: Curved Right 24"/>
          <p:cNvSpPr/>
          <p:nvPr/>
        </p:nvSpPr>
        <p:spPr>
          <a:xfrm rot="18966993">
            <a:off x="1050925" y="4130675"/>
            <a:ext cx="611188" cy="1177925"/>
          </a:xfrm>
          <a:prstGeom prst="curvedRightArrow">
            <a:avLst/>
          </a:prstGeom>
          <a:solidFill>
            <a:schemeClr val="accent1">
              <a:lumMod val="40000"/>
              <a:lumOff val="60000"/>
            </a:schemeClr>
          </a:solidFill>
          <a:ln>
            <a:solidFill>
              <a:schemeClr val="tx1"/>
            </a:solidFill>
          </a:ln>
        </p:spPr>
        <p:txBody>
          <a:bodyPr wrap="square">
            <a:spAutoFit/>
          </a:bodyPr>
          <a:lstStyle/>
          <a:p>
            <a:pPr marL="0" marR="0" lvl="0" indent="0" algn="just" defTabSz="914400" rtl="0" eaLnBrk="0" fontAlgn="base" latinLnBrk="0" hangingPunct="0">
              <a:lnSpc>
                <a:spcPct val="150000"/>
              </a:lnSpc>
              <a:spcBef>
                <a:spcPct val="0"/>
              </a:spcBef>
              <a:spcAft>
                <a:spcPct val="0"/>
              </a:spcAft>
              <a:buClrTx/>
              <a:buSzTx/>
              <a:buFontTx/>
              <a:buNone/>
              <a:defRPr/>
            </a:pPr>
            <a:endParaRPr kumimoji="0" lang="en-US" sz="3600" b="1" i="0" u="none" strike="noStrike" kern="1200" cap="none" spc="0" normalizeH="0" baseline="0" noProof="0">
              <a:ln>
                <a:noFill/>
              </a:ln>
              <a:solidFill>
                <a:schemeClr val="tx1"/>
              </a:solidFill>
              <a:effectLst/>
              <a:uLnTx/>
              <a:uFillTx/>
              <a:latin typeface="Times New Roman" panose="02020603050405020304" pitchFamily="18" charset="0"/>
              <a:ea typeface="+mn-ea"/>
              <a:cs typeface="Times New Roman" panose="02020603050405020304" pitchFamily="18" charset="0"/>
            </a:endParaRPr>
          </a:p>
        </p:txBody>
      </p:sp>
      <p:sp>
        <p:nvSpPr>
          <p:cNvPr id="26" name="Arrow: Curved Right 25"/>
          <p:cNvSpPr/>
          <p:nvPr/>
        </p:nvSpPr>
        <p:spPr>
          <a:xfrm rot="18966993">
            <a:off x="1025525" y="4994275"/>
            <a:ext cx="612775" cy="1177925"/>
          </a:xfrm>
          <a:prstGeom prst="curvedRightArrow">
            <a:avLst/>
          </a:prstGeom>
          <a:solidFill>
            <a:schemeClr val="accent1">
              <a:lumMod val="40000"/>
              <a:lumOff val="60000"/>
            </a:schemeClr>
          </a:solidFill>
          <a:ln>
            <a:solidFill>
              <a:schemeClr val="tx1"/>
            </a:solidFill>
          </a:ln>
        </p:spPr>
        <p:txBody>
          <a:bodyPr wrap="square">
            <a:spAutoFit/>
          </a:bodyPr>
          <a:lstStyle/>
          <a:p>
            <a:pPr marL="0" marR="0" lvl="0" indent="0" algn="just" defTabSz="914400" rtl="0" eaLnBrk="0" fontAlgn="base" latinLnBrk="0" hangingPunct="0">
              <a:lnSpc>
                <a:spcPct val="150000"/>
              </a:lnSpc>
              <a:spcBef>
                <a:spcPct val="0"/>
              </a:spcBef>
              <a:spcAft>
                <a:spcPct val="0"/>
              </a:spcAft>
              <a:buClrTx/>
              <a:buSzTx/>
              <a:buFontTx/>
              <a:buNone/>
              <a:defRPr/>
            </a:pPr>
            <a:endParaRPr kumimoji="0" lang="en-US" sz="3600" b="1" i="0" u="none" strike="noStrike" kern="1200" cap="none" spc="0" normalizeH="0" baseline="0" noProof="0">
              <a:ln>
                <a:noFill/>
              </a:ln>
              <a:solidFill>
                <a:schemeClr val="tx1"/>
              </a:solidFill>
              <a:effectLst/>
              <a:uLnTx/>
              <a:uFillTx/>
              <a:latin typeface="Times New Roman" panose="02020603050405020304" pitchFamily="18" charset="0"/>
              <a:ea typeface="+mn-ea"/>
              <a:cs typeface="Times New Roman" panose="02020603050405020304" pitchFamily="18" charset="0"/>
            </a:endParaRPr>
          </a:p>
        </p:txBody>
      </p:sp>
      <p:sp>
        <p:nvSpPr>
          <p:cNvPr id="27" name="Text Box 34"/>
          <p:cNvSpPr txBox="1">
            <a:spLocks noChangeArrowheads="1"/>
          </p:cNvSpPr>
          <p:nvPr/>
        </p:nvSpPr>
        <p:spPr bwMode="auto">
          <a:xfrm>
            <a:off x="7016750" y="2400300"/>
            <a:ext cx="1423988" cy="37814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lvl="0" indent="0" algn="l" defTabSz="914400" rtl="0" eaLnBrk="0" fontAlgn="base" latinLnBrk="0" hangingPunct="0">
              <a:lnSpc>
                <a:spcPct val="100000"/>
              </a:lnSpc>
              <a:spcBef>
                <a:spcPct val="0"/>
              </a:spcBef>
              <a:spcAft>
                <a:spcPct val="0"/>
              </a:spcAft>
              <a:buNone/>
              <a:defRPr sz="3600" b="0" i="0" u="none" kern="1200" baseline="0">
                <a:solidFill>
                  <a:schemeClr val="tx1"/>
                </a:solidFill>
                <a:latin typeface="Arial" panose="020B0604020202020204" pitchFamily="34" charset="0"/>
                <a:ea typeface="+mn-ea"/>
              </a:defRPr>
            </a:lvl1pPr>
            <a:lvl2pPr marL="457200" lvl="1" indent="0" algn="l" defTabSz="914400" rtl="0" eaLnBrk="0" fontAlgn="base" latinLnBrk="0" hangingPunct="0">
              <a:lnSpc>
                <a:spcPct val="100000"/>
              </a:lnSpc>
              <a:spcBef>
                <a:spcPct val="0"/>
              </a:spcBef>
              <a:spcAft>
                <a:spcPct val="0"/>
              </a:spcAft>
              <a:buNone/>
              <a:defRPr sz="3600" b="0" i="0" u="none" kern="1200" baseline="0">
                <a:solidFill>
                  <a:schemeClr val="tx1"/>
                </a:solidFill>
                <a:latin typeface="Arial" panose="020B0604020202020204" pitchFamily="34" charset="0"/>
                <a:ea typeface="+mn-ea"/>
                <a:cs typeface="+mn-cs"/>
              </a:defRPr>
            </a:lvl2pPr>
            <a:lvl3pPr marL="914400" lvl="2" indent="0" algn="l" defTabSz="914400" rtl="0" eaLnBrk="0" fontAlgn="base" latinLnBrk="0" hangingPunct="0">
              <a:lnSpc>
                <a:spcPct val="100000"/>
              </a:lnSpc>
              <a:spcBef>
                <a:spcPct val="0"/>
              </a:spcBef>
              <a:spcAft>
                <a:spcPct val="0"/>
              </a:spcAft>
              <a:buNone/>
              <a:defRPr sz="3600" b="0" i="0" u="none" kern="1200" baseline="0">
                <a:solidFill>
                  <a:schemeClr val="tx1"/>
                </a:solidFill>
                <a:latin typeface="Arial" panose="020B0604020202020204" pitchFamily="34" charset="0"/>
                <a:ea typeface="+mn-ea"/>
                <a:cs typeface="+mn-cs"/>
              </a:defRPr>
            </a:lvl3pPr>
            <a:lvl4pPr marL="1371600" lvl="3" indent="0" algn="l" defTabSz="914400" rtl="0" eaLnBrk="0" fontAlgn="base" latinLnBrk="0" hangingPunct="0">
              <a:lnSpc>
                <a:spcPct val="100000"/>
              </a:lnSpc>
              <a:spcBef>
                <a:spcPct val="0"/>
              </a:spcBef>
              <a:spcAft>
                <a:spcPct val="0"/>
              </a:spcAft>
              <a:buNone/>
              <a:defRPr sz="3600" b="0" i="0" u="none" kern="1200" baseline="0">
                <a:solidFill>
                  <a:schemeClr val="tx1"/>
                </a:solidFill>
                <a:latin typeface="Arial" panose="020B0604020202020204" pitchFamily="34" charset="0"/>
                <a:ea typeface="+mn-ea"/>
                <a:cs typeface="+mn-cs"/>
              </a:defRPr>
            </a:lvl4pPr>
            <a:lvl5pPr marL="1828800" lvl="4" indent="0" algn="l" defTabSz="914400" rtl="0" eaLnBrk="0" fontAlgn="base" latinLnBrk="0" hangingPunct="0">
              <a:lnSpc>
                <a:spcPct val="100000"/>
              </a:lnSpc>
              <a:spcBef>
                <a:spcPct val="0"/>
              </a:spcBef>
              <a:spcAft>
                <a:spcPct val="0"/>
              </a:spcAft>
              <a:buNone/>
              <a:defRPr sz="3600" b="0" i="0" u="none" kern="1200" baseline="0">
                <a:solidFill>
                  <a:schemeClr val="tx1"/>
                </a:solidFill>
                <a:latin typeface="Arial" panose="020B0604020202020204" pitchFamily="34" charset="0"/>
                <a:ea typeface="+mn-ea"/>
                <a:cs typeface="+mn-cs"/>
              </a:defRPr>
            </a:lvl5pPr>
          </a:lstStyle>
          <a:p>
            <a:pPr marL="0" marR="0" lvl="0" indent="0" algn="ctr" defTabSz="914400" rtl="0" eaLnBrk="0" fontAlgn="base" latinLnBrk="0" hangingPunct="0">
              <a:lnSpc>
                <a:spcPct val="150000"/>
              </a:lnSpc>
              <a:spcBef>
                <a:spcPct val="0"/>
              </a:spcBef>
              <a:spcAft>
                <a:spcPct val="0"/>
              </a:spcAft>
              <a:buClrTx/>
              <a:buSzTx/>
              <a:buFontTx/>
              <a:buNone/>
            </a:pPr>
            <a:r>
              <a:rPr kumimoji="0" lang="en-US" altLang="en-US" sz="1800" b="1" i="0" u="none" strike="noStrike" kern="1200" cap="none" spc="0" normalizeH="0" baseline="0" noProof="1" dirty="0">
                <a:solidFill>
                  <a:srgbClr val="FFFFFF"/>
                </a:solidFill>
                <a:latin typeface="Times New Roman" panose="02020603050405020304" pitchFamily="18" charset="0"/>
                <a:ea typeface="+mn-ea"/>
                <a:cs typeface="Calibri" panose="020F0502020204030204" pitchFamily="34" charset="0"/>
              </a:rPr>
              <a:t>Được xác định từ thời điểm phát sinh cho đến khi chấm dứt sự tác động của văn bản đó</a:t>
            </a:r>
            <a:endParaRPr kumimoji="0" lang="en-US" altLang="en-US" sz="1800" b="1" i="0" u="none" strike="noStrike" kern="1200" cap="none" spc="0" normalizeH="0" baseline="0" noProof="1" dirty="0">
              <a:solidFill>
                <a:srgbClr val="FFFFFF"/>
              </a:solidFill>
              <a:latin typeface="Times New Roman" panose="02020603050405020304" pitchFamily="18" charset="0"/>
              <a:ea typeface="Calibri" panose="020F0502020204030204" pitchFamily="34" charset="0"/>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1000"/>
                                        <p:tgtEl>
                                          <p:spTgt spid="20"/>
                                        </p:tgtEl>
                                      </p:cBhvr>
                                    </p:animEffect>
                                    <p:anim calcmode="lin" valueType="num">
                                      <p:cBhvr>
                                        <p:cTn id="8" dur="1000" fill="hold"/>
                                        <p:tgtEl>
                                          <p:spTgt spid="20"/>
                                        </p:tgtEl>
                                        <p:attrNameLst>
                                          <p:attrName>ppt_x</p:attrName>
                                        </p:attrNameLst>
                                      </p:cBhvr>
                                      <p:tavLst>
                                        <p:tav tm="0">
                                          <p:val>
                                            <p:strVal val="#ppt_x"/>
                                          </p:val>
                                        </p:tav>
                                        <p:tav tm="100000">
                                          <p:val>
                                            <p:strVal val="#ppt_x"/>
                                          </p:val>
                                        </p:tav>
                                      </p:tavLst>
                                    </p:anim>
                                    <p:anim calcmode="lin" valueType="num">
                                      <p:cBhvr>
                                        <p:cTn id="9" dur="1000" fill="hold"/>
                                        <p:tgtEl>
                                          <p:spTgt spid="20"/>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1000"/>
                                        <p:tgtEl>
                                          <p:spTgt spid="14"/>
                                        </p:tgtEl>
                                      </p:cBhvr>
                                    </p:animEffect>
                                    <p:anim calcmode="lin" valueType="num">
                                      <p:cBhvr>
                                        <p:cTn id="13" dur="1000" fill="hold"/>
                                        <p:tgtEl>
                                          <p:spTgt spid="14"/>
                                        </p:tgtEl>
                                        <p:attrNameLst>
                                          <p:attrName>ppt_x</p:attrName>
                                        </p:attrNameLst>
                                      </p:cBhvr>
                                      <p:tavLst>
                                        <p:tav tm="0">
                                          <p:val>
                                            <p:strVal val="#ppt_x"/>
                                          </p:val>
                                        </p:tav>
                                        <p:tav tm="100000">
                                          <p:val>
                                            <p:strVal val="#ppt_x"/>
                                          </p:val>
                                        </p:tav>
                                      </p:tavLst>
                                    </p:anim>
                                    <p:anim calcmode="lin" valueType="num">
                                      <p:cBhvr>
                                        <p:cTn id="14"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fade">
                                      <p:cBhvr>
                                        <p:cTn id="19" dur="1000"/>
                                        <p:tgtEl>
                                          <p:spTgt spid="22"/>
                                        </p:tgtEl>
                                      </p:cBhvr>
                                    </p:animEffect>
                                    <p:anim calcmode="lin" valueType="num">
                                      <p:cBhvr>
                                        <p:cTn id="20" dur="1000" fill="hold"/>
                                        <p:tgtEl>
                                          <p:spTgt spid="22"/>
                                        </p:tgtEl>
                                        <p:attrNameLst>
                                          <p:attrName>ppt_x</p:attrName>
                                        </p:attrNameLst>
                                      </p:cBhvr>
                                      <p:tavLst>
                                        <p:tav tm="0">
                                          <p:val>
                                            <p:strVal val="#ppt_x"/>
                                          </p:val>
                                        </p:tav>
                                        <p:tav tm="100000">
                                          <p:val>
                                            <p:strVal val="#ppt_x"/>
                                          </p:val>
                                        </p:tav>
                                      </p:tavLst>
                                    </p:anim>
                                    <p:anim calcmode="lin" valueType="num">
                                      <p:cBhvr>
                                        <p:cTn id="21" dur="1000" fill="hold"/>
                                        <p:tgtEl>
                                          <p:spTgt spid="22"/>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fade">
                                      <p:cBhvr>
                                        <p:cTn id="24" dur="1000"/>
                                        <p:tgtEl>
                                          <p:spTgt spid="21"/>
                                        </p:tgtEl>
                                      </p:cBhvr>
                                    </p:animEffect>
                                    <p:anim calcmode="lin" valueType="num">
                                      <p:cBhvr>
                                        <p:cTn id="25" dur="1000" fill="hold"/>
                                        <p:tgtEl>
                                          <p:spTgt spid="21"/>
                                        </p:tgtEl>
                                        <p:attrNameLst>
                                          <p:attrName>ppt_x</p:attrName>
                                        </p:attrNameLst>
                                      </p:cBhvr>
                                      <p:tavLst>
                                        <p:tav tm="0">
                                          <p:val>
                                            <p:strVal val="#ppt_x"/>
                                          </p:val>
                                        </p:tav>
                                        <p:tav tm="100000">
                                          <p:val>
                                            <p:strVal val="#ppt_x"/>
                                          </p:val>
                                        </p:tav>
                                      </p:tavLst>
                                    </p:anim>
                                    <p:anim calcmode="lin" valueType="num">
                                      <p:cBhvr>
                                        <p:cTn id="26"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fade">
                                      <p:cBhvr>
                                        <p:cTn id="31" dur="1000"/>
                                        <p:tgtEl>
                                          <p:spTgt spid="25"/>
                                        </p:tgtEl>
                                      </p:cBhvr>
                                    </p:animEffect>
                                    <p:anim calcmode="lin" valueType="num">
                                      <p:cBhvr>
                                        <p:cTn id="32" dur="1000" fill="hold"/>
                                        <p:tgtEl>
                                          <p:spTgt spid="25"/>
                                        </p:tgtEl>
                                        <p:attrNameLst>
                                          <p:attrName>ppt_x</p:attrName>
                                        </p:attrNameLst>
                                      </p:cBhvr>
                                      <p:tavLst>
                                        <p:tav tm="0">
                                          <p:val>
                                            <p:strVal val="#ppt_x"/>
                                          </p:val>
                                        </p:tav>
                                        <p:tav tm="100000">
                                          <p:val>
                                            <p:strVal val="#ppt_x"/>
                                          </p:val>
                                        </p:tav>
                                      </p:tavLst>
                                    </p:anim>
                                    <p:anim calcmode="lin" valueType="num">
                                      <p:cBhvr>
                                        <p:cTn id="33" dur="1000" fill="hold"/>
                                        <p:tgtEl>
                                          <p:spTgt spid="25"/>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23"/>
                                        </p:tgtEl>
                                        <p:attrNameLst>
                                          <p:attrName>style.visibility</p:attrName>
                                        </p:attrNameLst>
                                      </p:cBhvr>
                                      <p:to>
                                        <p:strVal val="visible"/>
                                      </p:to>
                                    </p:set>
                                    <p:animEffect transition="in" filter="fade">
                                      <p:cBhvr>
                                        <p:cTn id="36" dur="1000"/>
                                        <p:tgtEl>
                                          <p:spTgt spid="23"/>
                                        </p:tgtEl>
                                      </p:cBhvr>
                                    </p:animEffect>
                                    <p:anim calcmode="lin" valueType="num">
                                      <p:cBhvr>
                                        <p:cTn id="37" dur="1000" fill="hold"/>
                                        <p:tgtEl>
                                          <p:spTgt spid="23"/>
                                        </p:tgtEl>
                                        <p:attrNameLst>
                                          <p:attrName>ppt_x</p:attrName>
                                        </p:attrNameLst>
                                      </p:cBhvr>
                                      <p:tavLst>
                                        <p:tav tm="0">
                                          <p:val>
                                            <p:strVal val="#ppt_x"/>
                                          </p:val>
                                        </p:tav>
                                        <p:tav tm="100000">
                                          <p:val>
                                            <p:strVal val="#ppt_x"/>
                                          </p:val>
                                        </p:tav>
                                      </p:tavLst>
                                    </p:anim>
                                    <p:anim calcmode="lin" valueType="num">
                                      <p:cBhvr>
                                        <p:cTn id="38"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grpId="0" nodeType="clickEffect">
                                  <p:stCondLst>
                                    <p:cond delay="0"/>
                                  </p:stCondLst>
                                  <p:childTnLst>
                                    <p:set>
                                      <p:cBhvr>
                                        <p:cTn id="42" dur="1" fill="hold">
                                          <p:stCondLst>
                                            <p:cond delay="0"/>
                                          </p:stCondLst>
                                        </p:cTn>
                                        <p:tgtEl>
                                          <p:spTgt spid="26"/>
                                        </p:tgtEl>
                                        <p:attrNameLst>
                                          <p:attrName>style.visibility</p:attrName>
                                        </p:attrNameLst>
                                      </p:cBhvr>
                                      <p:to>
                                        <p:strVal val="visible"/>
                                      </p:to>
                                    </p:set>
                                    <p:animEffect transition="in" filter="fade">
                                      <p:cBhvr>
                                        <p:cTn id="43" dur="1000"/>
                                        <p:tgtEl>
                                          <p:spTgt spid="26"/>
                                        </p:tgtEl>
                                      </p:cBhvr>
                                    </p:animEffect>
                                    <p:anim calcmode="lin" valueType="num">
                                      <p:cBhvr>
                                        <p:cTn id="44" dur="1000" fill="hold"/>
                                        <p:tgtEl>
                                          <p:spTgt spid="26"/>
                                        </p:tgtEl>
                                        <p:attrNameLst>
                                          <p:attrName>ppt_x</p:attrName>
                                        </p:attrNameLst>
                                      </p:cBhvr>
                                      <p:tavLst>
                                        <p:tav tm="0">
                                          <p:val>
                                            <p:strVal val="#ppt_x"/>
                                          </p:val>
                                        </p:tav>
                                        <p:tav tm="100000">
                                          <p:val>
                                            <p:strVal val="#ppt_x"/>
                                          </p:val>
                                        </p:tav>
                                      </p:tavLst>
                                    </p:anim>
                                    <p:anim calcmode="lin" valueType="num">
                                      <p:cBhvr>
                                        <p:cTn id="45" dur="1000" fill="hold"/>
                                        <p:tgtEl>
                                          <p:spTgt spid="26"/>
                                        </p:tgtEl>
                                        <p:attrNameLst>
                                          <p:attrName>ppt_y</p:attrName>
                                        </p:attrNameLst>
                                      </p:cBhvr>
                                      <p:tavLst>
                                        <p:tav tm="0">
                                          <p:val>
                                            <p:strVal val="#ppt_y+.1"/>
                                          </p:val>
                                        </p:tav>
                                        <p:tav tm="100000">
                                          <p:val>
                                            <p:strVal val="#ppt_y"/>
                                          </p:val>
                                        </p:tav>
                                      </p:tavLst>
                                    </p:anim>
                                  </p:childTnLst>
                                </p:cTn>
                              </p:par>
                              <p:par>
                                <p:cTn id="46" presetID="42" presetClass="entr" presetSubtype="0" fill="hold" grpId="0" nodeType="withEffect">
                                  <p:stCondLst>
                                    <p:cond delay="0"/>
                                  </p:stCondLst>
                                  <p:childTnLst>
                                    <p:set>
                                      <p:cBhvr>
                                        <p:cTn id="47" dur="1" fill="hold">
                                          <p:stCondLst>
                                            <p:cond delay="0"/>
                                          </p:stCondLst>
                                        </p:cTn>
                                        <p:tgtEl>
                                          <p:spTgt spid="24"/>
                                        </p:tgtEl>
                                        <p:attrNameLst>
                                          <p:attrName>style.visibility</p:attrName>
                                        </p:attrNameLst>
                                      </p:cBhvr>
                                      <p:to>
                                        <p:strVal val="visible"/>
                                      </p:to>
                                    </p:set>
                                    <p:animEffect transition="in" filter="fade">
                                      <p:cBhvr>
                                        <p:cTn id="48" dur="1000"/>
                                        <p:tgtEl>
                                          <p:spTgt spid="24"/>
                                        </p:tgtEl>
                                      </p:cBhvr>
                                    </p:animEffect>
                                    <p:anim calcmode="lin" valueType="num">
                                      <p:cBhvr>
                                        <p:cTn id="49" dur="1000" fill="hold"/>
                                        <p:tgtEl>
                                          <p:spTgt spid="24"/>
                                        </p:tgtEl>
                                        <p:attrNameLst>
                                          <p:attrName>ppt_x</p:attrName>
                                        </p:attrNameLst>
                                      </p:cBhvr>
                                      <p:tavLst>
                                        <p:tav tm="0">
                                          <p:val>
                                            <p:strVal val="#ppt_x"/>
                                          </p:val>
                                        </p:tav>
                                        <p:tav tm="100000">
                                          <p:val>
                                            <p:strVal val="#ppt_x"/>
                                          </p:val>
                                        </p:tav>
                                      </p:tavLst>
                                    </p:anim>
                                    <p:anim calcmode="lin" valueType="num">
                                      <p:cBhvr>
                                        <p:cTn id="50" dur="1000" fill="hold"/>
                                        <p:tgtEl>
                                          <p:spTgt spid="24"/>
                                        </p:tgtEl>
                                        <p:attrNameLst>
                                          <p:attrName>ppt_y</p:attrName>
                                        </p:attrNameLst>
                                      </p:cBhvr>
                                      <p:tavLst>
                                        <p:tav tm="0">
                                          <p:val>
                                            <p:strVal val="#ppt_y+.1"/>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27"/>
                                        </p:tgtEl>
                                        <p:attrNameLst>
                                          <p:attrName>style.visibility</p:attrName>
                                        </p:attrNameLst>
                                      </p:cBhvr>
                                      <p:to>
                                        <p:strVal val="visible"/>
                                      </p:to>
                                    </p:set>
                                    <p:anim calcmode="lin" valueType="num">
                                      <p:cBhvr additive="base">
                                        <p:cTn id="53" dur="500" fill="hold"/>
                                        <p:tgtEl>
                                          <p:spTgt spid="27"/>
                                        </p:tgtEl>
                                        <p:attrNameLst>
                                          <p:attrName>ppt_x</p:attrName>
                                        </p:attrNameLst>
                                      </p:cBhvr>
                                      <p:tavLst>
                                        <p:tav tm="0">
                                          <p:val>
                                            <p:strVal val="#ppt_x"/>
                                          </p:val>
                                        </p:tav>
                                        <p:tav tm="100000">
                                          <p:val>
                                            <p:strVal val="#ppt_x"/>
                                          </p:val>
                                        </p:tav>
                                      </p:tavLst>
                                    </p:anim>
                                    <p:anim calcmode="lin" valueType="num">
                                      <p:cBhvr additive="base">
                                        <p:cTn id="54"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20" grpId="0" animBg="1"/>
      <p:bldP spid="22" grpId="0" animBg="1"/>
      <p:bldP spid="21" grpId="0" animBg="1"/>
      <p:bldP spid="23" grpId="0" animBg="1"/>
      <p:bldP spid="24" grpId="0" animBg="1"/>
      <p:bldP spid="25" grpId="0" animBg="1"/>
      <p:bldP spid="26" grpId="0" animBg="1"/>
      <p:bldP spid="27"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Arrow: Pentagon 1"/>
          <p:cNvSpPr/>
          <p:nvPr/>
        </p:nvSpPr>
        <p:spPr>
          <a:xfrm>
            <a:off x="844550" y="1709738"/>
            <a:ext cx="7537450" cy="652463"/>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lvl="0" indent="0" algn="l" defTabSz="914400" rtl="0" eaLnBrk="0" fontAlgn="base" latinLnBrk="0" hangingPunct="0">
              <a:lnSpc>
                <a:spcPct val="100000"/>
              </a:lnSpc>
              <a:spcBef>
                <a:spcPct val="0"/>
              </a:spcBef>
              <a:spcAft>
                <a:spcPct val="0"/>
              </a:spcAft>
              <a:buNone/>
              <a:defRPr sz="3600" b="0" i="0" u="none" kern="1200" baseline="0">
                <a:solidFill>
                  <a:schemeClr val="tx1"/>
                </a:solidFill>
                <a:latin typeface="Arial" panose="020B0604020202020204" pitchFamily="34" charset="0"/>
                <a:ea typeface="+mn-ea"/>
              </a:defRPr>
            </a:lvl1pPr>
            <a:lvl2pPr marL="457200" lvl="1" indent="0" algn="l" defTabSz="914400" rtl="0" eaLnBrk="0" fontAlgn="base" latinLnBrk="0" hangingPunct="0">
              <a:lnSpc>
                <a:spcPct val="100000"/>
              </a:lnSpc>
              <a:spcBef>
                <a:spcPct val="0"/>
              </a:spcBef>
              <a:spcAft>
                <a:spcPct val="0"/>
              </a:spcAft>
              <a:buNone/>
              <a:defRPr sz="3600" b="0" i="0" u="none" kern="1200" baseline="0">
                <a:solidFill>
                  <a:schemeClr val="tx1"/>
                </a:solidFill>
                <a:latin typeface="Arial" panose="020B0604020202020204" pitchFamily="34" charset="0"/>
                <a:ea typeface="+mn-ea"/>
                <a:cs typeface="+mn-cs"/>
              </a:defRPr>
            </a:lvl2pPr>
            <a:lvl3pPr marL="914400" lvl="2" indent="0" algn="l" defTabSz="914400" rtl="0" eaLnBrk="0" fontAlgn="base" latinLnBrk="0" hangingPunct="0">
              <a:lnSpc>
                <a:spcPct val="100000"/>
              </a:lnSpc>
              <a:spcBef>
                <a:spcPct val="0"/>
              </a:spcBef>
              <a:spcAft>
                <a:spcPct val="0"/>
              </a:spcAft>
              <a:buNone/>
              <a:defRPr sz="3600" b="0" i="0" u="none" kern="1200" baseline="0">
                <a:solidFill>
                  <a:schemeClr val="tx1"/>
                </a:solidFill>
                <a:latin typeface="Arial" panose="020B0604020202020204" pitchFamily="34" charset="0"/>
                <a:ea typeface="+mn-ea"/>
                <a:cs typeface="+mn-cs"/>
              </a:defRPr>
            </a:lvl3pPr>
            <a:lvl4pPr marL="1371600" lvl="3" indent="0" algn="l" defTabSz="914400" rtl="0" eaLnBrk="0" fontAlgn="base" latinLnBrk="0" hangingPunct="0">
              <a:lnSpc>
                <a:spcPct val="100000"/>
              </a:lnSpc>
              <a:spcBef>
                <a:spcPct val="0"/>
              </a:spcBef>
              <a:spcAft>
                <a:spcPct val="0"/>
              </a:spcAft>
              <a:buNone/>
              <a:defRPr sz="3600" b="0" i="0" u="none" kern="1200" baseline="0">
                <a:solidFill>
                  <a:schemeClr val="tx1"/>
                </a:solidFill>
                <a:latin typeface="Arial" panose="020B0604020202020204" pitchFamily="34" charset="0"/>
                <a:ea typeface="+mn-ea"/>
                <a:cs typeface="+mn-cs"/>
              </a:defRPr>
            </a:lvl4pPr>
            <a:lvl5pPr marL="1828800" lvl="4" indent="0" algn="l" defTabSz="914400" rtl="0" eaLnBrk="0" fontAlgn="base" latinLnBrk="0" hangingPunct="0">
              <a:lnSpc>
                <a:spcPct val="100000"/>
              </a:lnSpc>
              <a:spcBef>
                <a:spcPct val="0"/>
              </a:spcBef>
              <a:spcAft>
                <a:spcPct val="0"/>
              </a:spcAft>
              <a:buNone/>
              <a:defRPr sz="3600" b="0" i="0" u="none" kern="1200" baseline="0">
                <a:solidFill>
                  <a:schemeClr val="tx1"/>
                </a:solidFill>
                <a:latin typeface="Arial" panose="020B0604020202020204" pitchFamily="34" charset="0"/>
                <a:ea typeface="+mn-ea"/>
                <a:cs typeface="+mn-cs"/>
              </a:defRPr>
            </a:lvl5pPr>
          </a:lstStyle>
          <a:p>
            <a:pPr marL="0" marR="0" lvl="0" indent="0" algn="ctr" defTabSz="914400" rtl="0" eaLnBrk="0" fontAlgn="base" latinLnBrk="0" hangingPunct="0">
              <a:lnSpc>
                <a:spcPct val="100000"/>
              </a:lnSpc>
              <a:spcBef>
                <a:spcPct val="0"/>
              </a:spcBef>
              <a:spcAft>
                <a:spcPct val="0"/>
              </a:spcAft>
              <a:buClrTx/>
              <a:buSzTx/>
              <a:buFontTx/>
              <a:buNone/>
            </a:pPr>
            <a:r>
              <a:rPr kumimoji="0" sz="1800" b="1" i="0" u="none" strike="noStrike" kern="1200" cap="none" spc="0" normalizeH="0" baseline="0" noProof="1" dirty="0">
                <a:solidFill>
                  <a:srgbClr val="FFFFFF"/>
                </a:solidFill>
                <a:latin typeface="Times New Roman" panose="02020603050405020304" pitchFamily="18" charset="0"/>
                <a:ea typeface="+mn-ea"/>
                <a:cs typeface="Calibri" panose="020F0502020204030204" pitchFamily="34" charset="0"/>
              </a:rPr>
              <a:t>XÉT HIỆU LỰC CỦA VĂN BẢN VỀ KHÔNG GIAN</a:t>
            </a:r>
            <a:endParaRPr kumimoji="0" sz="3600" b="1" i="0" u="none" strike="noStrike" kern="1200" cap="none" spc="0" normalizeH="0" baseline="0" noProof="1" dirty="0">
              <a:solidFill>
                <a:srgbClr val="FFFFFF"/>
              </a:solidFill>
              <a:latin typeface="Times New Roman" panose="02020603050405020304" pitchFamily="18" charset="0"/>
              <a:ea typeface="Times New Roman" panose="02020603050405020304" pitchFamily="18" charset="0"/>
              <a:cs typeface="+mn-cs"/>
            </a:endParaRPr>
          </a:p>
        </p:txBody>
      </p:sp>
      <p:sp>
        <p:nvSpPr>
          <p:cNvPr id="14" name="TextBox 13"/>
          <p:cNvSpPr txBox="1"/>
          <p:nvPr/>
        </p:nvSpPr>
        <p:spPr>
          <a:xfrm>
            <a:off x="1985963" y="2525713"/>
            <a:ext cx="6313487" cy="1704975"/>
          </a:xfrm>
          <a:prstGeom prst="rect">
            <a:avLst/>
          </a:prstGeom>
          <a:solidFill>
            <a:srgbClr val="B9CDE5"/>
          </a:solidFill>
          <a:ln w="9525" cap="flat" cmpd="sng">
            <a:solidFill>
              <a:schemeClr val="tx1"/>
            </a:solidFill>
            <a:prstDash val="solid"/>
            <a:round/>
            <a:headEnd type="none" w="med" len="med"/>
            <a:tailEnd type="none" w="med" len="med"/>
          </a:ln>
        </p:spPr>
        <p:txBody>
          <a:bodyPr wrap="square" anchor="t" anchorCtr="0">
            <a:spAutoFit/>
          </a:bodyPr>
          <a:p>
            <a:pPr marL="285750" indent="-285750" algn="just" eaLnBrk="0" hangingPunct="0">
              <a:lnSpc>
                <a:spcPct val="150000"/>
              </a:lnSpc>
              <a:buFont typeface="Wingdings 3" pitchFamily="18" charset="2"/>
              <a:buChar char="w"/>
            </a:pPr>
            <a:r>
              <a:rPr lang="en-US" sz="1800" dirty="0">
                <a:latin typeface="Times New Roman" panose="02020603050405020304" pitchFamily="18" charset="0"/>
              </a:rPr>
              <a:t>VBQPPL của cơ quan nh</a:t>
            </a:r>
            <a:r>
              <a:rPr lang="en-US" sz="1800" dirty="0">
                <a:latin typeface="Times New Roman" panose="02020603050405020304" pitchFamily="18" charset="0"/>
                <a:ea typeface="Calibri" panose="020F0502020204030204" pitchFamily="34" charset="0"/>
              </a:rPr>
              <a:t>à</a:t>
            </a:r>
            <a:r>
              <a:rPr lang="en-US" sz="1800" dirty="0">
                <a:latin typeface="Times New Roman" panose="02020603050405020304" pitchFamily="18" charset="0"/>
              </a:rPr>
              <a:t> nước trung ương có hiệu lực trên to</a:t>
            </a:r>
            <a:r>
              <a:rPr lang="en-US" sz="1800" dirty="0">
                <a:latin typeface="Times New Roman" panose="02020603050405020304" pitchFamily="18" charset="0"/>
                <a:ea typeface="Calibri" panose="020F0502020204030204" pitchFamily="34" charset="0"/>
              </a:rPr>
              <a:t>à</a:t>
            </a:r>
            <a:r>
              <a:rPr lang="en-US" sz="1800" dirty="0">
                <a:latin typeface="Times New Roman" panose="02020603050405020304" pitchFamily="18" charset="0"/>
              </a:rPr>
              <a:t>n lãnh thổ. Ngoại trừ:</a:t>
            </a:r>
            <a:endParaRPr lang="en-US" sz="1800" dirty="0">
              <a:latin typeface="Times New Roman" panose="02020603050405020304" pitchFamily="18" charset="0"/>
            </a:endParaRPr>
          </a:p>
          <a:p>
            <a:pPr marL="285750" indent="-285750" algn="just" eaLnBrk="0" hangingPunct="0">
              <a:lnSpc>
                <a:spcPct val="150000"/>
              </a:lnSpc>
              <a:buChar char="-"/>
            </a:pPr>
            <a:r>
              <a:rPr lang="en-US" sz="1800" i="1" dirty="0">
                <a:latin typeface="Times New Roman" panose="02020603050405020304" pitchFamily="18" charset="0"/>
              </a:rPr>
              <a:t>VBQPPPL của cơ quan nh</a:t>
            </a:r>
            <a:r>
              <a:rPr lang="en-US" sz="1800" i="1" dirty="0">
                <a:latin typeface="Times New Roman" panose="02020603050405020304" pitchFamily="18" charset="0"/>
                <a:ea typeface="Calibri" panose="020F0502020204030204" pitchFamily="34" charset="0"/>
              </a:rPr>
              <a:t>à</a:t>
            </a:r>
            <a:r>
              <a:rPr lang="en-US" sz="1800" i="1" dirty="0">
                <a:latin typeface="Times New Roman" panose="02020603050405020304" pitchFamily="18" charset="0"/>
              </a:rPr>
              <a:t> nước cấp trên có thẩm quyền.</a:t>
            </a:r>
            <a:endParaRPr lang="en-US" sz="1800" i="1" dirty="0">
              <a:latin typeface="Times New Roman" panose="02020603050405020304" pitchFamily="18" charset="0"/>
            </a:endParaRPr>
          </a:p>
          <a:p>
            <a:pPr marL="285750" indent="-285750" algn="just" eaLnBrk="0" hangingPunct="0">
              <a:lnSpc>
                <a:spcPct val="150000"/>
              </a:lnSpc>
              <a:buChar char="-"/>
            </a:pPr>
            <a:r>
              <a:rPr lang="en-US" sz="1800" i="1" dirty="0">
                <a:latin typeface="Times New Roman" panose="02020603050405020304" pitchFamily="18" charset="0"/>
              </a:rPr>
              <a:t>Điều ước quốc tế m</a:t>
            </a:r>
            <a:r>
              <a:rPr lang="en-US" sz="1800" i="1" dirty="0">
                <a:latin typeface="Times New Roman" panose="02020603050405020304" pitchFamily="18" charset="0"/>
                <a:ea typeface="Calibri" panose="020F0502020204030204" pitchFamily="34" charset="0"/>
              </a:rPr>
              <a:t>à</a:t>
            </a:r>
            <a:r>
              <a:rPr lang="en-US" sz="1800" i="1" dirty="0">
                <a:latin typeface="Times New Roman" panose="02020603050405020304" pitchFamily="18" charset="0"/>
              </a:rPr>
              <a:t> nước CHXHCN Việt Nam tham gia</a:t>
            </a:r>
            <a:endParaRPr lang="en-US" sz="1800" i="1" dirty="0">
              <a:latin typeface="Times New Roman" panose="02020603050405020304" pitchFamily="18" charset="0"/>
              <a:ea typeface="Calibri" panose="020F0502020204030204" pitchFamily="34" charset="0"/>
            </a:endParaRPr>
          </a:p>
        </p:txBody>
      </p:sp>
      <p:sp>
        <p:nvSpPr>
          <p:cNvPr id="20" name="Arrow: Curved Right 19"/>
          <p:cNvSpPr/>
          <p:nvPr/>
        </p:nvSpPr>
        <p:spPr>
          <a:xfrm rot="18966993">
            <a:off x="1098550" y="2457450"/>
            <a:ext cx="682625" cy="1009650"/>
          </a:xfrm>
          <a:prstGeom prst="curvedRightArrow">
            <a:avLst/>
          </a:prstGeom>
          <a:solidFill>
            <a:schemeClr val="accent1">
              <a:lumMod val="40000"/>
              <a:lumOff val="60000"/>
            </a:schemeClr>
          </a:solidFill>
          <a:ln>
            <a:solidFill>
              <a:schemeClr val="tx1"/>
            </a:solidFill>
          </a:ln>
        </p:spPr>
        <p:txBody>
          <a:bodyPr wrap="square">
            <a:spAutoFit/>
          </a:bodyPr>
          <a:lstStyle/>
          <a:p>
            <a:pPr marL="0" marR="0" lvl="0" indent="0" algn="just" defTabSz="914400" rtl="0" eaLnBrk="0" fontAlgn="base" latinLnBrk="0" hangingPunct="0">
              <a:lnSpc>
                <a:spcPct val="150000"/>
              </a:lnSpc>
              <a:spcBef>
                <a:spcPct val="0"/>
              </a:spcBef>
              <a:spcAft>
                <a:spcPct val="0"/>
              </a:spcAft>
              <a:buClrTx/>
              <a:buSzTx/>
              <a:buFontTx/>
              <a:buNone/>
              <a:defRPr/>
            </a:pPr>
            <a:endParaRPr kumimoji="0" lang="en-US" sz="3600" b="1" i="0" u="none" strike="noStrike" kern="1200" cap="none" spc="0" normalizeH="0" baseline="0" noProof="0">
              <a:ln>
                <a:noFill/>
              </a:ln>
              <a:solidFill>
                <a:schemeClr val="tx1"/>
              </a:solidFill>
              <a:effectLst/>
              <a:uLnTx/>
              <a:uFillTx/>
              <a:latin typeface="Times New Roman" panose="02020603050405020304" pitchFamily="18" charset="0"/>
              <a:ea typeface="+mn-ea"/>
              <a:cs typeface="Times New Roman" panose="02020603050405020304" pitchFamily="18" charset="0"/>
            </a:endParaRPr>
          </a:p>
        </p:txBody>
      </p:sp>
      <p:sp>
        <p:nvSpPr>
          <p:cNvPr id="22" name="Arrow: Curved Right 21"/>
          <p:cNvSpPr/>
          <p:nvPr/>
        </p:nvSpPr>
        <p:spPr>
          <a:xfrm rot="20469053">
            <a:off x="938213" y="3319463"/>
            <a:ext cx="711200" cy="1820863"/>
          </a:xfrm>
          <a:prstGeom prst="curvedRightArrow">
            <a:avLst/>
          </a:prstGeom>
          <a:solidFill>
            <a:schemeClr val="accent1">
              <a:lumMod val="40000"/>
              <a:lumOff val="60000"/>
            </a:schemeClr>
          </a:solidFill>
          <a:ln>
            <a:solidFill>
              <a:schemeClr val="tx1"/>
            </a:solidFill>
          </a:ln>
        </p:spPr>
        <p:txBody>
          <a:bodyPr wrap="square">
            <a:spAutoFit/>
          </a:bodyPr>
          <a:lstStyle/>
          <a:p>
            <a:pPr marL="0" marR="0" lvl="0" indent="0" algn="just" defTabSz="914400" rtl="0" eaLnBrk="0" fontAlgn="base" latinLnBrk="0" hangingPunct="0">
              <a:lnSpc>
                <a:spcPct val="150000"/>
              </a:lnSpc>
              <a:spcBef>
                <a:spcPct val="0"/>
              </a:spcBef>
              <a:spcAft>
                <a:spcPct val="0"/>
              </a:spcAft>
              <a:buClrTx/>
              <a:buSzTx/>
              <a:buFontTx/>
              <a:buNone/>
              <a:defRPr/>
            </a:pPr>
            <a:endParaRPr kumimoji="0" lang="en-US" sz="3600" b="1" i="0" u="none" strike="noStrike" kern="1200" cap="none" spc="0" normalizeH="0" baseline="0" noProof="0">
              <a:ln>
                <a:noFill/>
              </a:ln>
              <a:solidFill>
                <a:schemeClr val="tx1"/>
              </a:solidFill>
              <a:effectLst/>
              <a:uLnTx/>
              <a:uFillTx/>
              <a:latin typeface="Times New Roman" panose="02020603050405020304" pitchFamily="18" charset="0"/>
              <a:ea typeface="+mn-ea"/>
              <a:cs typeface="Times New Roman" panose="02020603050405020304" pitchFamily="18" charset="0"/>
            </a:endParaRPr>
          </a:p>
        </p:txBody>
      </p:sp>
      <p:sp>
        <p:nvSpPr>
          <p:cNvPr id="21" name="TextBox 20"/>
          <p:cNvSpPr txBox="1"/>
          <p:nvPr/>
        </p:nvSpPr>
        <p:spPr>
          <a:xfrm>
            <a:off x="1985963" y="4514850"/>
            <a:ext cx="6313487" cy="874713"/>
          </a:xfrm>
          <a:prstGeom prst="rect">
            <a:avLst/>
          </a:prstGeom>
          <a:solidFill>
            <a:srgbClr val="B9CDE5"/>
          </a:solidFill>
          <a:ln w="9525" cap="flat" cmpd="sng">
            <a:solidFill>
              <a:schemeClr val="tx1"/>
            </a:solidFill>
            <a:prstDash val="solid"/>
            <a:round/>
            <a:headEnd type="none" w="med" len="med"/>
            <a:tailEnd type="none" w="med" len="med"/>
          </a:ln>
        </p:spPr>
        <p:txBody>
          <a:bodyPr wrap="square" anchor="t" anchorCtr="0">
            <a:spAutoFit/>
          </a:bodyPr>
          <a:p>
            <a:pPr marL="285750" indent="-285750" algn="just" eaLnBrk="0" hangingPunct="0">
              <a:lnSpc>
                <a:spcPct val="150000"/>
              </a:lnSpc>
              <a:buFont typeface="Wingdings 3" pitchFamily="18" charset="2"/>
              <a:buChar char="w"/>
            </a:pPr>
            <a:r>
              <a:rPr lang="en-US" sz="1800" dirty="0">
                <a:latin typeface="Times New Roman" panose="02020603050405020304" pitchFamily="18" charset="0"/>
              </a:rPr>
              <a:t>VBQPPL của cơ quan nh</a:t>
            </a:r>
            <a:r>
              <a:rPr lang="en-US" sz="1800" dirty="0">
                <a:latin typeface="Times New Roman" panose="02020603050405020304" pitchFamily="18" charset="0"/>
                <a:ea typeface="Calibri" panose="020F0502020204030204" pitchFamily="34" charset="0"/>
              </a:rPr>
              <a:t>à</a:t>
            </a:r>
            <a:r>
              <a:rPr lang="en-US" sz="1800" dirty="0">
                <a:latin typeface="Times New Roman" panose="02020603050405020304" pitchFamily="18" charset="0"/>
              </a:rPr>
              <a:t> nước địa phương có hiệu lực tại địa phương đó.</a:t>
            </a:r>
            <a:endParaRPr lang="en-US" sz="1800" b="1" dirty="0">
              <a:latin typeface="Times New Roman" panose="02020603050405020304" pitchFamily="18" charset="0"/>
              <a:ea typeface="Calibri" panose="020F0502020204030204" pitchFamily="34" charset="0"/>
            </a:endParaRPr>
          </a:p>
        </p:txBody>
      </p:sp>
      <p:sp>
        <p:nvSpPr>
          <p:cNvPr id="15" name="Text Box 35"/>
          <p:cNvSpPr txBox="1">
            <a:spLocks noChangeArrowheads="1"/>
          </p:cNvSpPr>
          <p:nvPr/>
        </p:nvSpPr>
        <p:spPr bwMode="auto">
          <a:xfrm>
            <a:off x="727075" y="5495925"/>
            <a:ext cx="7772400" cy="6731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lvl="0" indent="0" algn="l" defTabSz="914400" rtl="0" eaLnBrk="0" fontAlgn="base" latinLnBrk="0" hangingPunct="0">
              <a:lnSpc>
                <a:spcPct val="100000"/>
              </a:lnSpc>
              <a:spcBef>
                <a:spcPct val="0"/>
              </a:spcBef>
              <a:spcAft>
                <a:spcPct val="0"/>
              </a:spcAft>
              <a:buNone/>
              <a:defRPr sz="3600" b="0" i="0" u="none" kern="1200" baseline="0">
                <a:solidFill>
                  <a:schemeClr val="tx1"/>
                </a:solidFill>
                <a:latin typeface="Arial" panose="020B0604020202020204" pitchFamily="34" charset="0"/>
                <a:ea typeface="+mn-ea"/>
              </a:defRPr>
            </a:lvl1pPr>
            <a:lvl2pPr marL="457200" lvl="1" indent="0" algn="l" defTabSz="914400" rtl="0" eaLnBrk="0" fontAlgn="base" latinLnBrk="0" hangingPunct="0">
              <a:lnSpc>
                <a:spcPct val="100000"/>
              </a:lnSpc>
              <a:spcBef>
                <a:spcPct val="0"/>
              </a:spcBef>
              <a:spcAft>
                <a:spcPct val="0"/>
              </a:spcAft>
              <a:buNone/>
              <a:defRPr sz="3600" b="0" i="0" u="none" kern="1200" baseline="0">
                <a:solidFill>
                  <a:schemeClr val="tx1"/>
                </a:solidFill>
                <a:latin typeface="Arial" panose="020B0604020202020204" pitchFamily="34" charset="0"/>
                <a:ea typeface="+mn-ea"/>
                <a:cs typeface="+mn-cs"/>
              </a:defRPr>
            </a:lvl2pPr>
            <a:lvl3pPr marL="914400" lvl="2" indent="0" algn="l" defTabSz="914400" rtl="0" eaLnBrk="0" fontAlgn="base" latinLnBrk="0" hangingPunct="0">
              <a:lnSpc>
                <a:spcPct val="100000"/>
              </a:lnSpc>
              <a:spcBef>
                <a:spcPct val="0"/>
              </a:spcBef>
              <a:spcAft>
                <a:spcPct val="0"/>
              </a:spcAft>
              <a:buNone/>
              <a:defRPr sz="3600" b="0" i="0" u="none" kern="1200" baseline="0">
                <a:solidFill>
                  <a:schemeClr val="tx1"/>
                </a:solidFill>
                <a:latin typeface="Arial" panose="020B0604020202020204" pitchFamily="34" charset="0"/>
                <a:ea typeface="+mn-ea"/>
                <a:cs typeface="+mn-cs"/>
              </a:defRPr>
            </a:lvl3pPr>
            <a:lvl4pPr marL="1371600" lvl="3" indent="0" algn="l" defTabSz="914400" rtl="0" eaLnBrk="0" fontAlgn="base" latinLnBrk="0" hangingPunct="0">
              <a:lnSpc>
                <a:spcPct val="100000"/>
              </a:lnSpc>
              <a:spcBef>
                <a:spcPct val="0"/>
              </a:spcBef>
              <a:spcAft>
                <a:spcPct val="0"/>
              </a:spcAft>
              <a:buNone/>
              <a:defRPr sz="3600" b="0" i="0" u="none" kern="1200" baseline="0">
                <a:solidFill>
                  <a:schemeClr val="tx1"/>
                </a:solidFill>
                <a:latin typeface="Arial" panose="020B0604020202020204" pitchFamily="34" charset="0"/>
                <a:ea typeface="+mn-ea"/>
                <a:cs typeface="+mn-cs"/>
              </a:defRPr>
            </a:lvl4pPr>
            <a:lvl5pPr marL="1828800" lvl="4" indent="0" algn="l" defTabSz="914400" rtl="0" eaLnBrk="0" fontAlgn="base" latinLnBrk="0" hangingPunct="0">
              <a:lnSpc>
                <a:spcPct val="100000"/>
              </a:lnSpc>
              <a:spcBef>
                <a:spcPct val="0"/>
              </a:spcBef>
              <a:spcAft>
                <a:spcPct val="0"/>
              </a:spcAft>
              <a:buNone/>
              <a:defRPr sz="3600" b="0" i="0" u="none" kern="1200" baseline="0">
                <a:solidFill>
                  <a:schemeClr val="tx1"/>
                </a:solidFill>
                <a:latin typeface="Arial" panose="020B0604020202020204" pitchFamily="34" charset="0"/>
                <a:ea typeface="+mn-ea"/>
                <a:cs typeface="+mn-cs"/>
              </a:defRPr>
            </a:lvl5p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en-US" sz="2800" b="1" i="0" u="none" strike="noStrike" kern="1200" cap="none" spc="0" normalizeH="0" baseline="0" noProof="1" dirty="0">
                <a:solidFill>
                  <a:srgbClr val="FFFFFF"/>
                </a:solidFill>
                <a:latin typeface="Times New Roman" panose="02020603050405020304" pitchFamily="18" charset="0"/>
                <a:ea typeface="+mn-ea"/>
                <a:cs typeface="Calibri" panose="020F0502020204030204" pitchFamily="34" charset="0"/>
              </a:rPr>
              <a:t>Giới hạn phạm vi đơn vị h</a:t>
            </a:r>
            <a:r>
              <a:rPr kumimoji="0" lang="en-US" altLang="en-US" sz="2800" b="1" i="0" u="none" strike="noStrike" kern="1200" cap="none" spc="0" normalizeH="0" baseline="0" noProof="1" dirty="0">
                <a:solidFill>
                  <a:srgbClr val="FFFFFF"/>
                </a:solidFill>
                <a:latin typeface="Times New Roman" panose="02020603050405020304" pitchFamily="18" charset="0"/>
                <a:ea typeface="Calibri" panose="020F0502020204030204" pitchFamily="34" charset="0"/>
                <a:cs typeface="+mn-cs"/>
              </a:rPr>
              <a:t>à</a:t>
            </a:r>
            <a:r>
              <a:rPr kumimoji="0" lang="en-US" altLang="en-US" sz="2800" b="1" i="0" u="none" strike="noStrike" kern="1200" cap="none" spc="0" normalizeH="0" baseline="0" noProof="1" dirty="0">
                <a:solidFill>
                  <a:srgbClr val="FFFFFF"/>
                </a:solidFill>
                <a:latin typeface="Times New Roman" panose="02020603050405020304" pitchFamily="18" charset="0"/>
                <a:ea typeface="+mn-ea"/>
                <a:cs typeface="Calibri" panose="020F0502020204030204" pitchFamily="34" charset="0"/>
              </a:rPr>
              <a:t>nh chính.</a:t>
            </a:r>
            <a:endParaRPr kumimoji="0" lang="en-US" altLang="en-US" sz="2800" b="1" i="0" u="none" strike="noStrike" kern="1200" cap="none" spc="0" normalizeH="0" baseline="0" noProof="1" dirty="0">
              <a:solidFill>
                <a:srgbClr val="FFFFFF"/>
              </a:solidFill>
              <a:latin typeface="Times New Roman" panose="02020603050405020304" pitchFamily="18" charset="0"/>
              <a:ea typeface="Calibri" panose="020F0502020204030204" pitchFamily="34" charset="0"/>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1000"/>
                                        <p:tgtEl>
                                          <p:spTgt spid="20"/>
                                        </p:tgtEl>
                                      </p:cBhvr>
                                    </p:animEffect>
                                    <p:anim calcmode="lin" valueType="num">
                                      <p:cBhvr>
                                        <p:cTn id="8" dur="1000" fill="hold"/>
                                        <p:tgtEl>
                                          <p:spTgt spid="20"/>
                                        </p:tgtEl>
                                        <p:attrNameLst>
                                          <p:attrName>ppt_x</p:attrName>
                                        </p:attrNameLst>
                                      </p:cBhvr>
                                      <p:tavLst>
                                        <p:tav tm="0">
                                          <p:val>
                                            <p:strVal val="#ppt_x"/>
                                          </p:val>
                                        </p:tav>
                                        <p:tav tm="100000">
                                          <p:val>
                                            <p:strVal val="#ppt_x"/>
                                          </p:val>
                                        </p:tav>
                                      </p:tavLst>
                                    </p:anim>
                                    <p:anim calcmode="lin" valueType="num">
                                      <p:cBhvr>
                                        <p:cTn id="9" dur="1000" fill="hold"/>
                                        <p:tgtEl>
                                          <p:spTgt spid="20"/>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1000"/>
                                        <p:tgtEl>
                                          <p:spTgt spid="14"/>
                                        </p:tgtEl>
                                      </p:cBhvr>
                                    </p:animEffect>
                                    <p:anim calcmode="lin" valueType="num">
                                      <p:cBhvr>
                                        <p:cTn id="13" dur="1000" fill="hold"/>
                                        <p:tgtEl>
                                          <p:spTgt spid="14"/>
                                        </p:tgtEl>
                                        <p:attrNameLst>
                                          <p:attrName>ppt_x</p:attrName>
                                        </p:attrNameLst>
                                      </p:cBhvr>
                                      <p:tavLst>
                                        <p:tav tm="0">
                                          <p:val>
                                            <p:strVal val="#ppt_x"/>
                                          </p:val>
                                        </p:tav>
                                        <p:tav tm="100000">
                                          <p:val>
                                            <p:strVal val="#ppt_x"/>
                                          </p:val>
                                        </p:tav>
                                      </p:tavLst>
                                    </p:anim>
                                    <p:anim calcmode="lin" valueType="num">
                                      <p:cBhvr>
                                        <p:cTn id="14"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fade">
                                      <p:cBhvr>
                                        <p:cTn id="19" dur="1000"/>
                                        <p:tgtEl>
                                          <p:spTgt spid="22"/>
                                        </p:tgtEl>
                                      </p:cBhvr>
                                    </p:animEffect>
                                    <p:anim calcmode="lin" valueType="num">
                                      <p:cBhvr>
                                        <p:cTn id="20" dur="1000" fill="hold"/>
                                        <p:tgtEl>
                                          <p:spTgt spid="22"/>
                                        </p:tgtEl>
                                        <p:attrNameLst>
                                          <p:attrName>ppt_x</p:attrName>
                                        </p:attrNameLst>
                                      </p:cBhvr>
                                      <p:tavLst>
                                        <p:tav tm="0">
                                          <p:val>
                                            <p:strVal val="#ppt_x"/>
                                          </p:val>
                                        </p:tav>
                                        <p:tav tm="100000">
                                          <p:val>
                                            <p:strVal val="#ppt_x"/>
                                          </p:val>
                                        </p:tav>
                                      </p:tavLst>
                                    </p:anim>
                                    <p:anim calcmode="lin" valueType="num">
                                      <p:cBhvr>
                                        <p:cTn id="21" dur="1000" fill="hold"/>
                                        <p:tgtEl>
                                          <p:spTgt spid="22"/>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fade">
                                      <p:cBhvr>
                                        <p:cTn id="24" dur="1000"/>
                                        <p:tgtEl>
                                          <p:spTgt spid="21"/>
                                        </p:tgtEl>
                                      </p:cBhvr>
                                    </p:animEffect>
                                    <p:anim calcmode="lin" valueType="num">
                                      <p:cBhvr>
                                        <p:cTn id="25" dur="1000" fill="hold"/>
                                        <p:tgtEl>
                                          <p:spTgt spid="21"/>
                                        </p:tgtEl>
                                        <p:attrNameLst>
                                          <p:attrName>ppt_x</p:attrName>
                                        </p:attrNameLst>
                                      </p:cBhvr>
                                      <p:tavLst>
                                        <p:tav tm="0">
                                          <p:val>
                                            <p:strVal val="#ppt_x"/>
                                          </p:val>
                                        </p:tav>
                                        <p:tav tm="100000">
                                          <p:val>
                                            <p:strVal val="#ppt_x"/>
                                          </p:val>
                                        </p:tav>
                                      </p:tavLst>
                                    </p:anim>
                                    <p:anim calcmode="lin" valueType="num">
                                      <p:cBhvr>
                                        <p:cTn id="26" dur="1000" fill="hold"/>
                                        <p:tgtEl>
                                          <p:spTgt spid="21"/>
                                        </p:tgtEl>
                                        <p:attrNameLst>
                                          <p:attrName>ppt_y</p:attrName>
                                        </p:attrNameLst>
                                      </p:cBhvr>
                                      <p:tavLst>
                                        <p:tav tm="0">
                                          <p:val>
                                            <p:strVal val="#ppt_y+.1"/>
                                          </p:val>
                                        </p:tav>
                                        <p:tav tm="100000">
                                          <p:val>
                                            <p:strVal val="#ppt_y"/>
                                          </p:val>
                                        </p:tav>
                                      </p:tavLst>
                                    </p:anim>
                                  </p:childTnLst>
                                </p:cTn>
                              </p:par>
                              <p:par>
                                <p:cTn id="27" presetID="20" presetClass="entr" presetSubtype="0"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wedge">
                                      <p:cBhvr>
                                        <p:cTn id="29" dur="2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20" grpId="0" animBg="1"/>
      <p:bldP spid="22" grpId="0" animBg="1"/>
      <p:bldP spid="21" grpId="0" animBg="1"/>
      <p:bldP spid="15"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Horizontal Scroll 2"/>
          <p:cNvSpPr txBox="1"/>
          <p:nvPr/>
        </p:nvSpPr>
        <p:spPr bwMode="auto">
          <a:xfrm>
            <a:off x="190500" y="76200"/>
            <a:ext cx="8763000" cy="784225"/>
          </a:xfrm>
          <a:prstGeom prst="horizontalScroll">
            <a:avLst/>
          </a:prstGeom>
          <a:solidFill>
            <a:srgbClr val="0070C0"/>
          </a:solidFill>
          <a:ln w="9525" cap="flat" cmpd="sng" algn="ctr">
            <a:solidFill>
              <a:schemeClr val="bg1"/>
            </a:solidFill>
            <a:prstDash val="solid"/>
            <a:round/>
            <a:headEnd type="none" w="med" len="med"/>
            <a:tailEnd type="none" w="med" len="med"/>
          </a:ln>
          <a:effectLst/>
        </p:spPr>
        <p:txBody>
          <a:bodyPr vert="horz" wrap="square" lIns="91440" tIns="45720" rIns="91440" bIns="45720" numCol="1" anchor="ctr" anchorCtr="0" compatLnSpc="1"/>
          <a:p>
            <a:pPr marR="0" algn="ctr" defTabSz="914400">
              <a:lnSpc>
                <a:spcPct val="150000"/>
              </a:lnSpc>
              <a:buClrTx/>
              <a:buSzTx/>
              <a:buFontTx/>
              <a:buNone/>
            </a:pPr>
            <a:r>
              <a:rPr kumimoji="0" sz="2000" b="1" kern="1200" cap="none" spc="0" normalizeH="0" baseline="0" noProof="1" dirty="0">
                <a:solidFill>
                  <a:schemeClr val="bg1"/>
                </a:solidFill>
                <a:effectLst>
                  <a:outerShdw blurRad="38100" dist="38100" dir="2700000">
                    <a:srgbClr val="C0C0C0"/>
                  </a:outerShdw>
                </a:effectLst>
                <a:latin typeface="Times New Roman" panose="02020603050405020304" pitchFamily="18" charset="0"/>
                <a:ea typeface="+mn-ea"/>
                <a:cs typeface="Times New Roman" panose="02020603050405020304" pitchFamily="18" charset="0"/>
              </a:rPr>
              <a:t>CHƯƠNG 2: HỆ THỐNG PHÁP LUẬT VÀ QUAN HỆ PHÁP LUẬT</a:t>
            </a:r>
            <a:endParaRPr kumimoji="0" sz="2000" b="1" kern="1200" cap="none" spc="0" normalizeH="0" baseline="0" noProof="1" dirty="0">
              <a:solidFill>
                <a:schemeClr val="bg1"/>
              </a:solidFill>
              <a:effectLst>
                <a:outerShdw blurRad="38100" dist="38100" dir="2700000">
                  <a:srgbClr val="C0C0C0"/>
                </a:outerShdw>
              </a:effectLst>
              <a:latin typeface="Times New Roman" panose="02020603050405020304" pitchFamily="18" charset="0"/>
              <a:ea typeface="Times New Roman" panose="02020603050405020304" pitchFamily="18" charset="0"/>
              <a:cs typeface="+mn-cs"/>
            </a:endParaRPr>
          </a:p>
        </p:txBody>
      </p:sp>
      <p:sp>
        <p:nvSpPr>
          <p:cNvPr id="2" name="Arrow: Pentagon 1"/>
          <p:cNvSpPr/>
          <p:nvPr/>
        </p:nvSpPr>
        <p:spPr>
          <a:xfrm>
            <a:off x="844550" y="1709738"/>
            <a:ext cx="7537450" cy="652463"/>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lvl="0" indent="0" algn="l" defTabSz="914400" rtl="0" eaLnBrk="0" fontAlgn="base" latinLnBrk="0" hangingPunct="0">
              <a:lnSpc>
                <a:spcPct val="100000"/>
              </a:lnSpc>
              <a:spcBef>
                <a:spcPct val="0"/>
              </a:spcBef>
              <a:spcAft>
                <a:spcPct val="0"/>
              </a:spcAft>
              <a:buNone/>
              <a:defRPr sz="3600" b="0" i="0" u="none" kern="1200" baseline="0">
                <a:solidFill>
                  <a:schemeClr val="tx1"/>
                </a:solidFill>
                <a:latin typeface="Arial" panose="020B0604020202020204" pitchFamily="34" charset="0"/>
                <a:ea typeface="+mn-ea"/>
              </a:defRPr>
            </a:lvl1pPr>
            <a:lvl2pPr marL="457200" lvl="1" indent="0" algn="l" defTabSz="914400" rtl="0" eaLnBrk="0" fontAlgn="base" latinLnBrk="0" hangingPunct="0">
              <a:lnSpc>
                <a:spcPct val="100000"/>
              </a:lnSpc>
              <a:spcBef>
                <a:spcPct val="0"/>
              </a:spcBef>
              <a:spcAft>
                <a:spcPct val="0"/>
              </a:spcAft>
              <a:buNone/>
              <a:defRPr sz="3600" b="0" i="0" u="none" kern="1200" baseline="0">
                <a:solidFill>
                  <a:schemeClr val="tx1"/>
                </a:solidFill>
                <a:latin typeface="Arial" panose="020B0604020202020204" pitchFamily="34" charset="0"/>
                <a:ea typeface="+mn-ea"/>
                <a:cs typeface="+mn-cs"/>
              </a:defRPr>
            </a:lvl2pPr>
            <a:lvl3pPr marL="914400" lvl="2" indent="0" algn="l" defTabSz="914400" rtl="0" eaLnBrk="0" fontAlgn="base" latinLnBrk="0" hangingPunct="0">
              <a:lnSpc>
                <a:spcPct val="100000"/>
              </a:lnSpc>
              <a:spcBef>
                <a:spcPct val="0"/>
              </a:spcBef>
              <a:spcAft>
                <a:spcPct val="0"/>
              </a:spcAft>
              <a:buNone/>
              <a:defRPr sz="3600" b="0" i="0" u="none" kern="1200" baseline="0">
                <a:solidFill>
                  <a:schemeClr val="tx1"/>
                </a:solidFill>
                <a:latin typeface="Arial" panose="020B0604020202020204" pitchFamily="34" charset="0"/>
                <a:ea typeface="+mn-ea"/>
                <a:cs typeface="+mn-cs"/>
              </a:defRPr>
            </a:lvl3pPr>
            <a:lvl4pPr marL="1371600" lvl="3" indent="0" algn="l" defTabSz="914400" rtl="0" eaLnBrk="0" fontAlgn="base" latinLnBrk="0" hangingPunct="0">
              <a:lnSpc>
                <a:spcPct val="100000"/>
              </a:lnSpc>
              <a:spcBef>
                <a:spcPct val="0"/>
              </a:spcBef>
              <a:spcAft>
                <a:spcPct val="0"/>
              </a:spcAft>
              <a:buNone/>
              <a:defRPr sz="3600" b="0" i="0" u="none" kern="1200" baseline="0">
                <a:solidFill>
                  <a:schemeClr val="tx1"/>
                </a:solidFill>
                <a:latin typeface="Arial" panose="020B0604020202020204" pitchFamily="34" charset="0"/>
                <a:ea typeface="+mn-ea"/>
                <a:cs typeface="+mn-cs"/>
              </a:defRPr>
            </a:lvl4pPr>
            <a:lvl5pPr marL="1828800" lvl="4" indent="0" algn="l" defTabSz="914400" rtl="0" eaLnBrk="0" fontAlgn="base" latinLnBrk="0" hangingPunct="0">
              <a:lnSpc>
                <a:spcPct val="100000"/>
              </a:lnSpc>
              <a:spcBef>
                <a:spcPct val="0"/>
              </a:spcBef>
              <a:spcAft>
                <a:spcPct val="0"/>
              </a:spcAft>
              <a:buNone/>
              <a:defRPr sz="3600" b="0" i="0" u="none" kern="1200" baseline="0">
                <a:solidFill>
                  <a:schemeClr val="tx1"/>
                </a:solidFill>
                <a:latin typeface="Arial" panose="020B0604020202020204" pitchFamily="34" charset="0"/>
                <a:ea typeface="+mn-ea"/>
                <a:cs typeface="+mn-cs"/>
              </a:defRPr>
            </a:lvl5pPr>
          </a:lstStyle>
          <a:p>
            <a:pPr marL="0" marR="0" lvl="0" indent="0" algn="ctr" defTabSz="914400" rtl="0" eaLnBrk="0" fontAlgn="base" latinLnBrk="0" hangingPunct="0">
              <a:lnSpc>
                <a:spcPct val="100000"/>
              </a:lnSpc>
              <a:spcBef>
                <a:spcPct val="0"/>
              </a:spcBef>
              <a:spcAft>
                <a:spcPct val="0"/>
              </a:spcAft>
              <a:buClrTx/>
              <a:buSzTx/>
              <a:buFontTx/>
              <a:buNone/>
            </a:pPr>
            <a:r>
              <a:rPr kumimoji="0" sz="1800" b="1" i="0" u="none" strike="noStrike" kern="1200" cap="none" spc="0" normalizeH="0" baseline="0" noProof="1" dirty="0">
                <a:solidFill>
                  <a:srgbClr val="FFFFFF"/>
                </a:solidFill>
                <a:latin typeface="Times New Roman" panose="02020603050405020304" pitchFamily="18" charset="0"/>
                <a:ea typeface="+mn-ea"/>
                <a:cs typeface="Calibri" panose="020F0502020204030204" pitchFamily="34" charset="0"/>
              </a:rPr>
              <a:t>XÉT HIỆU LỰC CỦA VĂN BẢN VỀ ĐỐI TƯỢNG TÁC ĐỘNG</a:t>
            </a:r>
            <a:endParaRPr kumimoji="0" sz="3600" b="1" i="0" u="none" strike="noStrike" kern="1200" cap="none" spc="0" normalizeH="0" baseline="0" noProof="1" dirty="0">
              <a:solidFill>
                <a:srgbClr val="FFFFFF"/>
              </a:solidFill>
              <a:latin typeface="Times New Roman" panose="02020603050405020304" pitchFamily="18" charset="0"/>
              <a:ea typeface="Times New Roman" panose="02020603050405020304" pitchFamily="18" charset="0"/>
              <a:cs typeface="+mn-cs"/>
            </a:endParaRPr>
          </a:p>
        </p:txBody>
      </p:sp>
      <p:sp>
        <p:nvSpPr>
          <p:cNvPr id="14" name="TextBox 13"/>
          <p:cNvSpPr txBox="1"/>
          <p:nvPr/>
        </p:nvSpPr>
        <p:spPr>
          <a:xfrm>
            <a:off x="1985963" y="2525713"/>
            <a:ext cx="6313487" cy="539750"/>
          </a:xfrm>
          <a:prstGeom prst="rect">
            <a:avLst/>
          </a:prstGeom>
          <a:solidFill>
            <a:srgbClr val="B9CDE5"/>
          </a:solidFill>
          <a:ln w="9525" cap="flat" cmpd="sng">
            <a:solidFill>
              <a:schemeClr val="tx1"/>
            </a:solidFill>
            <a:prstDash val="solid"/>
            <a:round/>
            <a:headEnd type="none" w="med" len="med"/>
            <a:tailEnd type="none" w="med" len="med"/>
          </a:ln>
        </p:spPr>
        <p:txBody>
          <a:bodyPr wrap="square" anchor="t" anchorCtr="0">
            <a:spAutoFit/>
          </a:bodyPr>
          <a:p>
            <a:pPr marL="285750" indent="-285750" algn="just" eaLnBrk="0" hangingPunct="0">
              <a:lnSpc>
                <a:spcPct val="150000"/>
              </a:lnSpc>
              <a:buFont typeface="Wingdings 3" pitchFamily="18" charset="2"/>
              <a:buChar char="w"/>
            </a:pPr>
            <a:r>
              <a:rPr lang="en-US" sz="2200" dirty="0">
                <a:latin typeface="Times New Roman" panose="02020603050405020304" pitchFamily="18" charset="0"/>
              </a:rPr>
              <a:t>Tác động lên mọi chủ thể.</a:t>
            </a:r>
            <a:endParaRPr lang="en-US" sz="2200" i="1" dirty="0">
              <a:latin typeface="Times New Roman" panose="02020603050405020304" pitchFamily="18" charset="0"/>
              <a:ea typeface="Calibri" panose="020F0502020204030204" pitchFamily="34" charset="0"/>
            </a:endParaRPr>
          </a:p>
        </p:txBody>
      </p:sp>
      <p:sp>
        <p:nvSpPr>
          <p:cNvPr id="20" name="Arrow: Curved Right 19"/>
          <p:cNvSpPr/>
          <p:nvPr/>
        </p:nvSpPr>
        <p:spPr>
          <a:xfrm rot="18966993">
            <a:off x="1098550" y="2457450"/>
            <a:ext cx="682625" cy="1009650"/>
          </a:xfrm>
          <a:prstGeom prst="curvedRightArrow">
            <a:avLst/>
          </a:prstGeom>
          <a:solidFill>
            <a:schemeClr val="accent1">
              <a:lumMod val="40000"/>
              <a:lumOff val="60000"/>
            </a:schemeClr>
          </a:solidFill>
          <a:ln>
            <a:solidFill>
              <a:schemeClr val="tx1"/>
            </a:solidFill>
          </a:ln>
        </p:spPr>
        <p:txBody>
          <a:bodyPr wrap="square">
            <a:spAutoFit/>
          </a:bodyPr>
          <a:lstStyle/>
          <a:p>
            <a:pPr marL="0" marR="0" lvl="0" indent="0" algn="just" defTabSz="914400" rtl="0" eaLnBrk="0" fontAlgn="base" latinLnBrk="0" hangingPunct="0">
              <a:lnSpc>
                <a:spcPct val="150000"/>
              </a:lnSpc>
              <a:spcBef>
                <a:spcPct val="0"/>
              </a:spcBef>
              <a:spcAft>
                <a:spcPct val="0"/>
              </a:spcAft>
              <a:buClrTx/>
              <a:buSzTx/>
              <a:buFontTx/>
              <a:buNone/>
              <a:defRPr/>
            </a:pPr>
            <a:endParaRPr kumimoji="0" lang="en-US" sz="3600" b="1" i="0" u="none" strike="noStrike" kern="1200" cap="none" spc="0" normalizeH="0" baseline="0" noProof="0">
              <a:ln>
                <a:noFill/>
              </a:ln>
              <a:solidFill>
                <a:schemeClr val="tx1"/>
              </a:solidFill>
              <a:effectLst/>
              <a:uLnTx/>
              <a:uFillTx/>
              <a:latin typeface="Times New Roman" panose="02020603050405020304" pitchFamily="18" charset="0"/>
              <a:ea typeface="+mn-ea"/>
              <a:cs typeface="Times New Roman" panose="02020603050405020304" pitchFamily="18" charset="0"/>
            </a:endParaRPr>
          </a:p>
        </p:txBody>
      </p:sp>
      <p:sp>
        <p:nvSpPr>
          <p:cNvPr id="21" name="TextBox 20"/>
          <p:cNvSpPr txBox="1"/>
          <p:nvPr/>
        </p:nvSpPr>
        <p:spPr>
          <a:xfrm>
            <a:off x="1984375" y="3581400"/>
            <a:ext cx="6313488" cy="539750"/>
          </a:xfrm>
          <a:prstGeom prst="rect">
            <a:avLst/>
          </a:prstGeom>
          <a:solidFill>
            <a:srgbClr val="B9CDE5"/>
          </a:solidFill>
          <a:ln w="9525" cap="flat" cmpd="sng">
            <a:solidFill>
              <a:schemeClr val="tx1"/>
            </a:solidFill>
            <a:prstDash val="solid"/>
            <a:round/>
            <a:headEnd type="none" w="med" len="med"/>
            <a:tailEnd type="none" w="med" len="med"/>
          </a:ln>
        </p:spPr>
        <p:txBody>
          <a:bodyPr wrap="square" anchor="t" anchorCtr="0">
            <a:spAutoFit/>
          </a:bodyPr>
          <a:p>
            <a:pPr marL="285750" indent="-285750" algn="just" eaLnBrk="0" hangingPunct="0">
              <a:lnSpc>
                <a:spcPct val="150000"/>
              </a:lnSpc>
              <a:buFont typeface="Wingdings 3" pitchFamily="18" charset="2"/>
              <a:buChar char="w"/>
            </a:pPr>
            <a:r>
              <a:rPr lang="en-US" sz="2200" dirty="0">
                <a:latin typeface="Times New Roman" panose="02020603050405020304" pitchFamily="18" charset="0"/>
              </a:rPr>
              <a:t>Tác động tới một loại chủ thể nhất định</a:t>
            </a:r>
            <a:endParaRPr lang="en-US" sz="2200" b="1" dirty="0">
              <a:latin typeface="Times New Roman" panose="02020603050405020304" pitchFamily="18" charset="0"/>
              <a:ea typeface="Calibri" panose="020F0502020204030204" pitchFamily="34" charset="0"/>
            </a:endParaRPr>
          </a:p>
        </p:txBody>
      </p:sp>
      <p:sp>
        <p:nvSpPr>
          <p:cNvPr id="10" name="Arrow: Curved Right 9"/>
          <p:cNvSpPr/>
          <p:nvPr/>
        </p:nvSpPr>
        <p:spPr>
          <a:xfrm rot="18966993">
            <a:off x="1098550" y="3317875"/>
            <a:ext cx="682625" cy="1008063"/>
          </a:xfrm>
          <a:prstGeom prst="curvedRightArrow">
            <a:avLst/>
          </a:prstGeom>
          <a:solidFill>
            <a:schemeClr val="accent1">
              <a:lumMod val="40000"/>
              <a:lumOff val="60000"/>
            </a:schemeClr>
          </a:solidFill>
          <a:ln>
            <a:solidFill>
              <a:schemeClr val="tx1"/>
            </a:solidFill>
          </a:ln>
        </p:spPr>
        <p:txBody>
          <a:bodyPr wrap="square">
            <a:spAutoFit/>
          </a:bodyPr>
          <a:lstStyle/>
          <a:p>
            <a:pPr marL="0" marR="0" lvl="0" indent="0" algn="just" defTabSz="914400" rtl="0" eaLnBrk="0" fontAlgn="base" latinLnBrk="0" hangingPunct="0">
              <a:lnSpc>
                <a:spcPct val="150000"/>
              </a:lnSpc>
              <a:spcBef>
                <a:spcPct val="0"/>
              </a:spcBef>
              <a:spcAft>
                <a:spcPct val="0"/>
              </a:spcAft>
              <a:buClrTx/>
              <a:buSzTx/>
              <a:buFontTx/>
              <a:buNone/>
              <a:defRPr/>
            </a:pPr>
            <a:endParaRPr kumimoji="0" lang="en-US" sz="3600" b="1" i="0" u="none" strike="noStrike" kern="1200" cap="none" spc="0" normalizeH="0" baseline="0" noProof="0">
              <a:ln>
                <a:noFill/>
              </a:ln>
              <a:solidFill>
                <a:schemeClr val="tx1"/>
              </a:solidFill>
              <a:effectLst/>
              <a:uLnTx/>
              <a:uFillTx/>
              <a:latin typeface="Times New Roman" panose="02020603050405020304" pitchFamily="18" charset="0"/>
              <a:ea typeface="+mn-ea"/>
              <a:cs typeface="Times New Roman" panose="02020603050405020304" pitchFamily="18" charset="0"/>
            </a:endParaRPr>
          </a:p>
        </p:txBody>
      </p:sp>
      <p:sp>
        <p:nvSpPr>
          <p:cNvPr id="11" name="Text Box 35"/>
          <p:cNvSpPr txBox="1">
            <a:spLocks noChangeArrowheads="1"/>
          </p:cNvSpPr>
          <p:nvPr/>
        </p:nvSpPr>
        <p:spPr bwMode="auto">
          <a:xfrm>
            <a:off x="727075" y="4846638"/>
            <a:ext cx="7772400" cy="11477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lvl="0" indent="0" algn="l" defTabSz="914400" rtl="0" eaLnBrk="0" fontAlgn="base" latinLnBrk="0" hangingPunct="0">
              <a:lnSpc>
                <a:spcPct val="100000"/>
              </a:lnSpc>
              <a:spcBef>
                <a:spcPct val="0"/>
              </a:spcBef>
              <a:spcAft>
                <a:spcPct val="0"/>
              </a:spcAft>
              <a:buNone/>
              <a:defRPr sz="3600" b="0" i="0" u="none" kern="1200" baseline="0">
                <a:solidFill>
                  <a:schemeClr val="tx1"/>
                </a:solidFill>
                <a:latin typeface="Arial" panose="020B0604020202020204" pitchFamily="34" charset="0"/>
                <a:ea typeface="+mn-ea"/>
              </a:defRPr>
            </a:lvl1pPr>
            <a:lvl2pPr marL="457200" lvl="1" indent="0" algn="l" defTabSz="914400" rtl="0" eaLnBrk="0" fontAlgn="base" latinLnBrk="0" hangingPunct="0">
              <a:lnSpc>
                <a:spcPct val="100000"/>
              </a:lnSpc>
              <a:spcBef>
                <a:spcPct val="0"/>
              </a:spcBef>
              <a:spcAft>
                <a:spcPct val="0"/>
              </a:spcAft>
              <a:buNone/>
              <a:defRPr sz="3600" b="0" i="0" u="none" kern="1200" baseline="0">
                <a:solidFill>
                  <a:schemeClr val="tx1"/>
                </a:solidFill>
                <a:latin typeface="Arial" panose="020B0604020202020204" pitchFamily="34" charset="0"/>
                <a:ea typeface="+mn-ea"/>
                <a:cs typeface="+mn-cs"/>
              </a:defRPr>
            </a:lvl2pPr>
            <a:lvl3pPr marL="914400" lvl="2" indent="0" algn="l" defTabSz="914400" rtl="0" eaLnBrk="0" fontAlgn="base" latinLnBrk="0" hangingPunct="0">
              <a:lnSpc>
                <a:spcPct val="100000"/>
              </a:lnSpc>
              <a:spcBef>
                <a:spcPct val="0"/>
              </a:spcBef>
              <a:spcAft>
                <a:spcPct val="0"/>
              </a:spcAft>
              <a:buNone/>
              <a:defRPr sz="3600" b="0" i="0" u="none" kern="1200" baseline="0">
                <a:solidFill>
                  <a:schemeClr val="tx1"/>
                </a:solidFill>
                <a:latin typeface="Arial" panose="020B0604020202020204" pitchFamily="34" charset="0"/>
                <a:ea typeface="+mn-ea"/>
                <a:cs typeface="+mn-cs"/>
              </a:defRPr>
            </a:lvl3pPr>
            <a:lvl4pPr marL="1371600" lvl="3" indent="0" algn="l" defTabSz="914400" rtl="0" eaLnBrk="0" fontAlgn="base" latinLnBrk="0" hangingPunct="0">
              <a:lnSpc>
                <a:spcPct val="100000"/>
              </a:lnSpc>
              <a:spcBef>
                <a:spcPct val="0"/>
              </a:spcBef>
              <a:spcAft>
                <a:spcPct val="0"/>
              </a:spcAft>
              <a:buNone/>
              <a:defRPr sz="3600" b="0" i="0" u="none" kern="1200" baseline="0">
                <a:solidFill>
                  <a:schemeClr val="tx1"/>
                </a:solidFill>
                <a:latin typeface="Arial" panose="020B0604020202020204" pitchFamily="34" charset="0"/>
                <a:ea typeface="+mn-ea"/>
                <a:cs typeface="+mn-cs"/>
              </a:defRPr>
            </a:lvl4pPr>
            <a:lvl5pPr marL="1828800" lvl="4" indent="0" algn="l" defTabSz="914400" rtl="0" eaLnBrk="0" fontAlgn="base" latinLnBrk="0" hangingPunct="0">
              <a:lnSpc>
                <a:spcPct val="100000"/>
              </a:lnSpc>
              <a:spcBef>
                <a:spcPct val="0"/>
              </a:spcBef>
              <a:spcAft>
                <a:spcPct val="0"/>
              </a:spcAft>
              <a:buNone/>
              <a:defRPr sz="3600" b="0" i="0" u="none" kern="1200" baseline="0">
                <a:solidFill>
                  <a:schemeClr val="tx1"/>
                </a:solidFill>
                <a:latin typeface="Arial" panose="020B0604020202020204" pitchFamily="34" charset="0"/>
                <a:ea typeface="+mn-ea"/>
                <a:cs typeface="+mn-cs"/>
              </a:defRPr>
            </a:lvl5p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en-US" sz="3600" b="1" i="0" u="none" strike="noStrike" kern="1200" cap="none" spc="0" normalizeH="0" baseline="0" noProof="1" dirty="0">
                <a:solidFill>
                  <a:srgbClr val="FFFFFF"/>
                </a:solidFill>
                <a:latin typeface="Times New Roman" panose="02020603050405020304" pitchFamily="18" charset="0"/>
                <a:ea typeface="+mn-ea"/>
                <a:cs typeface="Calibri" panose="020F0502020204030204" pitchFamily="34" charset="0"/>
              </a:rPr>
              <a:t>Giới hạn phạm vi các cá nhân, tổ chức có nghĩa vụ thi h</a:t>
            </a:r>
            <a:r>
              <a:rPr kumimoji="0" lang="en-US" altLang="en-US" sz="3600" b="1" i="0" u="none" strike="noStrike" kern="1200" cap="none" spc="0" normalizeH="0" baseline="0" noProof="1" dirty="0">
                <a:solidFill>
                  <a:srgbClr val="FFFFFF"/>
                </a:solidFill>
                <a:latin typeface="Times New Roman" panose="02020603050405020304" pitchFamily="18" charset="0"/>
                <a:ea typeface="Calibri" panose="020F0502020204030204" pitchFamily="34" charset="0"/>
                <a:cs typeface="+mn-cs"/>
              </a:rPr>
              <a:t>à</a:t>
            </a:r>
            <a:r>
              <a:rPr kumimoji="0" lang="en-US" altLang="en-US" sz="3600" b="1" i="0" u="none" strike="noStrike" kern="1200" cap="none" spc="0" normalizeH="0" baseline="0" noProof="1" dirty="0">
                <a:solidFill>
                  <a:srgbClr val="FFFFFF"/>
                </a:solidFill>
                <a:latin typeface="Times New Roman" panose="02020603050405020304" pitchFamily="18" charset="0"/>
                <a:ea typeface="+mn-ea"/>
                <a:cs typeface="Calibri" panose="020F0502020204030204" pitchFamily="34" charset="0"/>
              </a:rPr>
              <a:t>nh</a:t>
            </a:r>
            <a:endParaRPr kumimoji="0" lang="en-US" altLang="en-US" sz="3600" b="1" i="0" u="none" strike="noStrike" kern="1200" cap="none" spc="0" normalizeH="0" baseline="0" noProof="1" dirty="0">
              <a:solidFill>
                <a:srgbClr val="FFFFFF"/>
              </a:solidFill>
              <a:latin typeface="Times New Roman" panose="02020603050405020304" pitchFamily="18" charset="0"/>
              <a:ea typeface="Calibri" panose="020F0502020204030204" pitchFamily="34" charset="0"/>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barn(inVertical)">
                                      <p:cBhvr>
                                        <p:cTn id="7" dur="500"/>
                                        <p:tgtEl>
                                          <p:spTgt spid="20"/>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barn(inVertical)">
                                      <p:cBhvr>
                                        <p:cTn id="10" dur="500"/>
                                        <p:tgtEl>
                                          <p:spTgt spid="14"/>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barn(inVertical)">
                                      <p:cBhvr>
                                        <p:cTn id="15" dur="500"/>
                                        <p:tgtEl>
                                          <p:spTgt spid="10"/>
                                        </p:tgtEl>
                                      </p:cBhvr>
                                    </p:animEffect>
                                  </p:childTnLst>
                                </p:cTn>
                              </p:par>
                              <p:par>
                                <p:cTn id="16" presetID="16" presetClass="entr" presetSubtype="21" fill="hold" grpId="0" nodeType="with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barn(inVertical)">
                                      <p:cBhvr>
                                        <p:cTn id="18" dur="500"/>
                                        <p:tgtEl>
                                          <p:spTgt spid="21"/>
                                        </p:tgtEl>
                                      </p:cBhvr>
                                    </p:animEffect>
                                  </p:childTnLst>
                                </p:cTn>
                              </p:par>
                              <p:par>
                                <p:cTn id="19" presetID="20"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wedge">
                                      <p:cBhvr>
                                        <p:cTn id="21" dur="2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20" grpId="0" animBg="1"/>
      <p:bldP spid="21" grpId="0" animBg="1"/>
      <p:bldP spid="10" grpId="0" animBg="1"/>
      <p:bldP spid="11"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rotWithShape="0">
          <a:blip r:embed="rId1"/>
          <a:stretch>
            <a:fillRect/>
          </a:stretch>
        </a:blipFill>
        <a:effectLst/>
      </p:bgPr>
    </p:bg>
    <p:spTree>
      <p:nvGrpSpPr>
        <p:cNvPr id="1" name=""/>
        <p:cNvGrpSpPr/>
        <p:nvPr/>
      </p:nvGrpSpPr>
      <p:grpSpPr/>
      <p:grpSp>
        <p:nvGrpSpPr>
          <p:cNvPr id="56322" name="Group 26"/>
          <p:cNvGrpSpPr/>
          <p:nvPr/>
        </p:nvGrpSpPr>
        <p:grpSpPr>
          <a:xfrm>
            <a:off x="1219200" y="1354138"/>
            <a:ext cx="7086600" cy="4445000"/>
            <a:chOff x="1219200" y="1433286"/>
            <a:chExt cx="6853058" cy="4710912"/>
          </a:xfrm>
        </p:grpSpPr>
        <p:sp>
          <p:nvSpPr>
            <p:cNvPr id="28" name="Rounded Rectangle 27"/>
            <p:cNvSpPr/>
            <p:nvPr/>
          </p:nvSpPr>
          <p:spPr>
            <a:xfrm>
              <a:off x="1219200" y="2081907"/>
              <a:ext cx="6853058" cy="4062291"/>
            </a:xfrm>
            <a:prstGeom prst="roundRect">
              <a:avLst>
                <a:gd name="adj" fmla="val 6629"/>
              </a:avLst>
            </a:prstGeom>
            <a:solidFill>
              <a:schemeClr val="accent1"/>
            </a:solidFill>
            <a:ln w="25400" cap="flat" cmpd="sng" algn="ctr">
              <a:noFill/>
              <a:prstDash val="solid"/>
            </a:ln>
            <a:effectLst>
              <a:innerShdw blurRad="101600">
                <a:prstClr val="black"/>
              </a:innerShdw>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3600" b="0" i="0" u="none" strike="noStrike" kern="0" cap="none" spc="0" normalizeH="0" baseline="0" noProof="0">
                <a:ln>
                  <a:noFill/>
                </a:ln>
                <a:solidFill>
                  <a:srgbClr val="000000">
                    <a:lumMod val="75000"/>
                    <a:lumOff val="25000"/>
                  </a:srgbClr>
                </a:solidFill>
                <a:effectLst/>
                <a:uLnTx/>
                <a:uFillTx/>
                <a:latin typeface="Arial" panose="020B0604020202020204" pitchFamily="34" charset="0"/>
                <a:ea typeface="+mn-ea"/>
                <a:cs typeface="Arial" panose="020B0604020202020204" pitchFamily="34" charset="0"/>
              </a:endParaRPr>
            </a:p>
          </p:txBody>
        </p:sp>
        <p:sp>
          <p:nvSpPr>
            <p:cNvPr id="29" name="Rounded Rectangle 28"/>
            <p:cNvSpPr/>
            <p:nvPr/>
          </p:nvSpPr>
          <p:spPr>
            <a:xfrm>
              <a:off x="1395034" y="2245168"/>
              <a:ext cx="6501390" cy="3725739"/>
            </a:xfrm>
            <a:prstGeom prst="roundRect">
              <a:avLst>
                <a:gd name="adj" fmla="val 5426"/>
              </a:avLst>
            </a:prstGeom>
            <a:solidFill>
              <a:srgbClr val="FFFFFF">
                <a:lumMod val="95000"/>
              </a:srgbClr>
            </a:solidFill>
            <a:ln w="25400" cap="flat" cmpd="sng" algn="ctr">
              <a:noFill/>
              <a:prstDash val="solid"/>
            </a:ln>
            <a:effectLst>
              <a:innerShdw blurRad="101600">
                <a:prstClr val="black"/>
              </a:innerShdw>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3600" b="0" i="0" u="none" strike="noStrike" kern="0" cap="none" spc="0" normalizeH="0" baseline="0" noProof="0">
                <a:ln>
                  <a:noFill/>
                </a:ln>
                <a:solidFill>
                  <a:srgbClr val="000000">
                    <a:lumMod val="75000"/>
                    <a:lumOff val="25000"/>
                  </a:srgbClr>
                </a:solidFill>
                <a:effectLst/>
                <a:uLnTx/>
                <a:uFillTx/>
                <a:latin typeface="Arial" panose="020B0604020202020204" pitchFamily="34" charset="0"/>
                <a:ea typeface="+mn-ea"/>
                <a:cs typeface="Arial" panose="020B0604020202020204" pitchFamily="34" charset="0"/>
              </a:endParaRPr>
            </a:p>
          </p:txBody>
        </p:sp>
        <p:grpSp>
          <p:nvGrpSpPr>
            <p:cNvPr id="56325" name="Group 7177"/>
            <p:cNvGrpSpPr/>
            <p:nvPr/>
          </p:nvGrpSpPr>
          <p:grpSpPr>
            <a:xfrm>
              <a:off x="2892533" y="1433286"/>
              <a:ext cx="3717799" cy="1092200"/>
              <a:chOff x="3371850" y="1509486"/>
              <a:chExt cx="2480086" cy="730346"/>
            </a:xfrm>
          </p:grpSpPr>
          <p:sp>
            <p:nvSpPr>
              <p:cNvPr id="34" name="Oval 33"/>
              <p:cNvSpPr/>
              <p:nvPr/>
            </p:nvSpPr>
            <p:spPr>
              <a:xfrm>
                <a:off x="5749814" y="2136141"/>
                <a:ext cx="102410" cy="103505"/>
              </a:xfrm>
              <a:prstGeom prst="ellipse">
                <a:avLst/>
              </a:prstGeom>
              <a:solidFill>
                <a:schemeClr val="accent1">
                  <a:lumMod val="50000"/>
                </a:schemeClr>
              </a:solidFill>
              <a:ln w="25400"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3600" b="0" i="0" u="none" strike="noStrike" kern="0" cap="none" spc="0" normalizeH="0" baseline="0" noProof="0">
                  <a:ln>
                    <a:noFill/>
                  </a:ln>
                  <a:solidFill>
                    <a:srgbClr val="000000">
                      <a:lumMod val="75000"/>
                      <a:lumOff val="25000"/>
                    </a:srgbClr>
                  </a:solidFill>
                  <a:effectLst/>
                  <a:uLnTx/>
                  <a:uFillTx/>
                  <a:latin typeface="Arial" panose="020B0604020202020204" pitchFamily="34" charset="0"/>
                  <a:ea typeface="+mn-ea"/>
                  <a:cs typeface="Arial" panose="020B0604020202020204" pitchFamily="34" charset="0"/>
                </a:endParaRPr>
              </a:p>
            </p:txBody>
          </p:sp>
          <p:sp>
            <p:nvSpPr>
              <p:cNvPr id="35" name="Oval 34"/>
              <p:cNvSpPr/>
              <p:nvPr/>
            </p:nvSpPr>
            <p:spPr>
              <a:xfrm>
                <a:off x="3371861" y="2136141"/>
                <a:ext cx="102410" cy="103505"/>
              </a:xfrm>
              <a:prstGeom prst="ellipse">
                <a:avLst/>
              </a:prstGeom>
              <a:solidFill>
                <a:schemeClr val="accent1">
                  <a:lumMod val="50000"/>
                </a:schemeClr>
              </a:solidFill>
              <a:ln w="25400"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3600" b="0" i="0" u="none" strike="noStrike" kern="0" cap="none" spc="0" normalizeH="0" baseline="0" noProof="0">
                  <a:ln>
                    <a:noFill/>
                  </a:ln>
                  <a:solidFill>
                    <a:srgbClr val="000000">
                      <a:lumMod val="75000"/>
                      <a:lumOff val="25000"/>
                    </a:srgbClr>
                  </a:solidFill>
                  <a:effectLst/>
                  <a:uLnTx/>
                  <a:uFillTx/>
                  <a:latin typeface="Arial" panose="020B0604020202020204" pitchFamily="34" charset="0"/>
                  <a:ea typeface="+mn-ea"/>
                  <a:cs typeface="Arial" panose="020B0604020202020204" pitchFamily="34" charset="0"/>
                </a:endParaRPr>
              </a:p>
            </p:txBody>
          </p:sp>
          <p:sp>
            <p:nvSpPr>
              <p:cNvPr id="36" name="Oval 35"/>
              <p:cNvSpPr/>
              <p:nvPr/>
            </p:nvSpPr>
            <p:spPr>
              <a:xfrm>
                <a:off x="4466997" y="1509486"/>
                <a:ext cx="276225" cy="276225"/>
              </a:xfrm>
              <a:prstGeom prst="ellipse">
                <a:avLst/>
              </a:prstGeom>
              <a:gradFill flip="none" rotWithShape="1">
                <a:gsLst>
                  <a:gs pos="0">
                    <a:srgbClr val="FFFFFF">
                      <a:lumMod val="95000"/>
                      <a:shade val="30000"/>
                      <a:satMod val="115000"/>
                    </a:srgbClr>
                  </a:gs>
                  <a:gs pos="50000">
                    <a:srgbClr val="FFFFFF">
                      <a:lumMod val="95000"/>
                      <a:shade val="67500"/>
                      <a:satMod val="115000"/>
                    </a:srgbClr>
                  </a:gs>
                  <a:gs pos="100000">
                    <a:srgbClr val="FFFFFF">
                      <a:lumMod val="95000"/>
                      <a:shade val="100000"/>
                      <a:satMod val="115000"/>
                    </a:srgbClr>
                  </a:gs>
                </a:gsLst>
                <a:lin ang="16200000" scaled="1"/>
                <a:tileRect/>
              </a:gradFill>
              <a:ln w="25400" cap="flat" cmpd="sng" algn="ctr">
                <a:noFill/>
                <a:prstDash val="solid"/>
              </a:ln>
              <a:effectLst>
                <a:glow rad="25400">
                  <a:srgbClr val="DADADA">
                    <a:lumMod val="50000"/>
                    <a:alpha val="64000"/>
                  </a:srgbClr>
                </a:glow>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3600" b="0" i="0" u="none" strike="noStrike" kern="0" cap="none" spc="0" normalizeH="0" baseline="0" noProof="0">
                  <a:ln>
                    <a:noFill/>
                  </a:ln>
                  <a:solidFill>
                    <a:srgbClr val="000000">
                      <a:lumMod val="75000"/>
                      <a:lumOff val="25000"/>
                    </a:srgbClr>
                  </a:solidFill>
                  <a:effectLst/>
                  <a:uLnTx/>
                  <a:uFillTx/>
                  <a:latin typeface="Arial" panose="020B0604020202020204" pitchFamily="34" charset="0"/>
                  <a:ea typeface="+mn-ea"/>
                  <a:cs typeface="Arial" panose="020B0604020202020204" pitchFamily="34" charset="0"/>
                </a:endParaRPr>
              </a:p>
            </p:txBody>
          </p:sp>
          <p:cxnSp>
            <p:nvCxnSpPr>
              <p:cNvPr id="56329" name="Straight Connector 36"/>
              <p:cNvCxnSpPr/>
              <p:nvPr/>
            </p:nvCxnSpPr>
            <p:spPr>
              <a:xfrm>
                <a:off x="4604874" y="1610741"/>
                <a:ext cx="1196145" cy="562527"/>
              </a:xfrm>
              <a:prstGeom prst="line">
                <a:avLst/>
              </a:prstGeom>
              <a:ln w="28575" cap="flat" cmpd="sng">
                <a:solidFill>
                  <a:srgbClr val="376092"/>
                </a:solidFill>
                <a:prstDash val="solid"/>
                <a:round/>
                <a:headEnd type="none" w="med" len="med"/>
                <a:tailEnd type="none" w="med" len="med"/>
              </a:ln>
            </p:spPr>
          </p:cxnSp>
          <p:cxnSp>
            <p:nvCxnSpPr>
              <p:cNvPr id="56330" name="Straight Connector 37"/>
              <p:cNvCxnSpPr/>
              <p:nvPr/>
            </p:nvCxnSpPr>
            <p:spPr>
              <a:xfrm flipH="1">
                <a:off x="3413849" y="1610741"/>
                <a:ext cx="1197169" cy="562527"/>
              </a:xfrm>
              <a:prstGeom prst="line">
                <a:avLst/>
              </a:prstGeom>
              <a:ln w="28575" cap="flat" cmpd="sng">
                <a:solidFill>
                  <a:srgbClr val="376092"/>
                </a:solidFill>
                <a:prstDash val="solid"/>
                <a:round/>
                <a:headEnd type="none" w="med" len="med"/>
                <a:tailEnd type="none" w="med" len="med"/>
              </a:ln>
            </p:spPr>
          </p:cxnSp>
          <p:sp>
            <p:nvSpPr>
              <p:cNvPr id="39" name="Oval 38"/>
              <p:cNvSpPr/>
              <p:nvPr/>
            </p:nvSpPr>
            <p:spPr>
              <a:xfrm>
                <a:off x="4551283" y="1585985"/>
                <a:ext cx="107651" cy="107651"/>
              </a:xfrm>
              <a:prstGeom prst="ellipse">
                <a:avLst/>
              </a:prstGeom>
              <a:solidFill>
                <a:srgbClr val="FFFFFF">
                  <a:lumMod val="85000"/>
                  <a:alpha val="85000"/>
                </a:srgbClr>
              </a:solidFill>
              <a:ln w="9525" cap="flat" cmpd="sng" algn="ctr">
                <a:solidFill>
                  <a:srgbClr val="DADADA">
                    <a:lumMod val="25000"/>
                    <a:alpha val="64000"/>
                  </a:srgbClr>
                </a:solidFill>
                <a:prstDash val="solid"/>
              </a:ln>
              <a:effectLst/>
              <a:scene3d>
                <a:camera prst="orthographicFront"/>
                <a:lightRig rig="threePt" dir="t"/>
              </a:scene3d>
              <a:sp3d>
                <a:bevelT w="114300" prst="hardEdge"/>
              </a:sp3d>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3600" b="0" i="0" u="none" strike="noStrike" kern="0" cap="none" spc="0" normalizeH="0" baseline="0" noProof="0">
                  <a:ln>
                    <a:noFill/>
                  </a:ln>
                  <a:solidFill>
                    <a:srgbClr val="000000">
                      <a:lumMod val="75000"/>
                      <a:lumOff val="25000"/>
                    </a:srgbClr>
                  </a:solidFill>
                  <a:effectLst/>
                  <a:uLnTx/>
                  <a:uFillTx/>
                  <a:latin typeface="Arial" panose="020B0604020202020204" pitchFamily="34" charset="0"/>
                  <a:ea typeface="+mn-ea"/>
                  <a:cs typeface="Arial" panose="020B0604020202020204" pitchFamily="34" charset="0"/>
                </a:endParaRPr>
              </a:p>
            </p:txBody>
          </p:sp>
        </p:grpSp>
        <p:grpSp>
          <p:nvGrpSpPr>
            <p:cNvPr id="56332" name="Group 30"/>
            <p:cNvGrpSpPr/>
            <p:nvPr/>
          </p:nvGrpSpPr>
          <p:grpSpPr>
            <a:xfrm>
              <a:off x="1423458" y="2642113"/>
              <a:ext cx="6485683" cy="3064341"/>
              <a:chOff x="905025" y="918386"/>
              <a:chExt cx="7451425" cy="3519640"/>
            </a:xfrm>
          </p:grpSpPr>
          <p:pic>
            <p:nvPicPr>
              <p:cNvPr id="56333" name="Picture 345" descr="shadow_1_m"/>
              <p:cNvPicPr>
                <a:picLocks noChangeAspect="1"/>
              </p:cNvPicPr>
              <p:nvPr/>
            </p:nvPicPr>
            <p:blipFill>
              <a:blip r:embed="rId2"/>
              <a:srcRect t="61411"/>
              <a:stretch>
                <a:fillRect/>
              </a:stretch>
            </p:blipFill>
            <p:spPr>
              <a:xfrm>
                <a:off x="905025" y="4332913"/>
                <a:ext cx="7451425" cy="105113"/>
              </a:xfrm>
              <a:prstGeom prst="rect">
                <a:avLst/>
              </a:prstGeom>
              <a:noFill/>
              <a:ln w="9525">
                <a:noFill/>
              </a:ln>
            </p:spPr>
          </p:pic>
          <p:sp>
            <p:nvSpPr>
              <p:cNvPr id="33" name="Rounded Rectangle 32"/>
              <p:cNvSpPr/>
              <p:nvPr/>
            </p:nvSpPr>
            <p:spPr>
              <a:xfrm>
                <a:off x="1162447" y="917450"/>
                <a:ext cx="6898134" cy="3414638"/>
              </a:xfrm>
              <a:prstGeom prst="roundRect">
                <a:avLst>
                  <a:gd name="adj" fmla="val 6758"/>
                </a:avLst>
              </a:prstGeom>
              <a:solidFill>
                <a:srgbClr val="FFFFFF"/>
              </a:solidFill>
              <a:ln w="25400" cap="flat" cmpd="sng" algn="ctr">
                <a:noFill/>
                <a:prstDash val="solid"/>
              </a:ln>
              <a:effectLst>
                <a:outerShdw blurRad="63500" sx="102000" sy="102000" algn="ctr" rotWithShape="0">
                  <a:prstClr val="black">
                    <a:alpha val="7000"/>
                  </a:prstClr>
                </a:outerShdw>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3600" b="0" i="0" u="none" strike="noStrike" kern="0" cap="none" spc="0" normalizeH="0" baseline="0" noProof="0">
                  <a:ln>
                    <a:noFill/>
                  </a:ln>
                  <a:solidFill>
                    <a:srgbClr val="000000">
                      <a:lumMod val="75000"/>
                      <a:lumOff val="25000"/>
                    </a:srgbClr>
                  </a:solidFill>
                  <a:effectLst/>
                  <a:uLnTx/>
                  <a:uFillTx/>
                  <a:latin typeface="Arial" panose="020B0604020202020204" pitchFamily="34" charset="0"/>
                  <a:ea typeface="+mn-ea"/>
                  <a:cs typeface="Arial" panose="020B0604020202020204" pitchFamily="34" charset="0"/>
                </a:endParaRPr>
              </a:p>
            </p:txBody>
          </p:sp>
        </p:grpSp>
      </p:grpSp>
      <p:sp>
        <p:nvSpPr>
          <p:cNvPr id="56335" name="Rectangle 40"/>
          <p:cNvSpPr/>
          <p:nvPr/>
        </p:nvSpPr>
        <p:spPr>
          <a:xfrm>
            <a:off x="2017713" y="3094038"/>
            <a:ext cx="5705475" cy="1570037"/>
          </a:xfrm>
          <a:prstGeom prst="rect">
            <a:avLst/>
          </a:prstGeom>
          <a:noFill/>
          <a:ln w="9525">
            <a:noFill/>
          </a:ln>
        </p:spPr>
        <p:txBody>
          <a:bodyPr anchor="t" anchorCtr="0">
            <a:spAutoFit/>
          </a:bodyPr>
          <a:p>
            <a:pPr algn="just"/>
            <a:r>
              <a:rPr lang="vi-VN" altLang="vi-VN" sz="3200" dirty="0">
                <a:latin typeface="Arial" panose="020B0604020202020204" pitchFamily="34" charset="0"/>
              </a:rPr>
              <a:t>Quan hệ pháp luật là quan hệ xã hội được các quy phạm pháp luật điều chỉnh.</a:t>
            </a:r>
            <a:endParaRPr lang="en-US" altLang="vi-VN" sz="3200" dirty="0">
              <a:latin typeface="Constantia" panose="02030602050306030303" pitchFamily="18" charset="0"/>
            </a:endParaRPr>
          </a:p>
        </p:txBody>
      </p:sp>
      <p:sp>
        <p:nvSpPr>
          <p:cNvPr id="26" name="Title 1"/>
          <p:cNvSpPr txBox="1"/>
          <p:nvPr/>
        </p:nvSpPr>
        <p:spPr bwMode="auto">
          <a:xfrm>
            <a:off x="1905000" y="235603"/>
            <a:ext cx="6553200" cy="685800"/>
          </a:xfrm>
          <a:prstGeom prst="rect">
            <a:avLst/>
          </a:prstGeom>
          <a:noFill/>
          <a:ln w="9525">
            <a:noFill/>
            <a:miter lim="800000"/>
          </a:ln>
        </p:spPr>
        <p:txBody>
          <a:bodyPr anchor="ctr"/>
          <a:lstStyle/>
          <a:p>
            <a:pPr marR="0" algn="ctr" defTabSz="914400" fontAlgn="auto">
              <a:spcAft>
                <a:spcPts val="0"/>
              </a:spcAft>
              <a:buClrTx/>
              <a:buSzTx/>
              <a:buFontTx/>
              <a:buNone/>
              <a:defRPr/>
            </a:pPr>
            <a:r>
              <a:rPr kumimoji="0" lang="en-US" sz="3200" b="1" kern="1200" cap="none" spc="0" normalizeH="0" baseline="0" noProof="0" dirty="0">
                <a:solidFill>
                  <a:srgbClr val="FF0000"/>
                </a:solidFill>
                <a:effectLst>
                  <a:reflection blurRad="6350" stA="55000" endA="300" endPos="45500" dir="5400000" sy="-100000" algn="bl" rotWithShape="0"/>
                </a:effectLst>
                <a:latin typeface="Times New Roman" panose="02020603050405020304" pitchFamily="18" charset="0"/>
                <a:ea typeface="+mj-ea"/>
                <a:cs typeface="Times New Roman" panose="02020603050405020304" pitchFamily="18" charset="0"/>
              </a:rPr>
              <a:t>II. QUAN HỆ PHÁP LUẬT</a:t>
            </a:r>
            <a:endParaRPr kumimoji="0" lang="en-US" sz="3200" b="1" kern="1200" cap="none" spc="0" normalizeH="0" baseline="0" noProof="0" dirty="0">
              <a:solidFill>
                <a:srgbClr val="FF0000"/>
              </a:solidFill>
              <a:effectLst>
                <a:reflection blurRad="6350" stA="55000" endA="300" endPos="45500" dir="5400000" sy="-100000" algn="bl" rotWithShape="0"/>
              </a:effectLst>
              <a:latin typeface="Times New Roman" panose="02020603050405020304" pitchFamily="18" charset="0"/>
              <a:ea typeface="+mj-ea"/>
              <a:cs typeface="Times New Roman" panose="02020603050405020304" pitchFamily="18" charset="0"/>
            </a:endParaRPr>
          </a:p>
        </p:txBody>
      </p:sp>
      <p:sp>
        <p:nvSpPr>
          <p:cNvPr id="27" name="Title 1"/>
          <p:cNvSpPr txBox="1"/>
          <p:nvPr/>
        </p:nvSpPr>
        <p:spPr bwMode="auto">
          <a:xfrm>
            <a:off x="838200" y="995647"/>
            <a:ext cx="6553200" cy="685800"/>
          </a:xfrm>
          <a:prstGeom prst="rect">
            <a:avLst/>
          </a:prstGeom>
          <a:noFill/>
          <a:ln w="9525">
            <a:noFill/>
            <a:miter lim="800000"/>
          </a:ln>
        </p:spPr>
        <p:txBody>
          <a:bodyPr anchor="ctr"/>
          <a:lstStyle/>
          <a:p>
            <a:pPr marR="0" defTabSz="914400" fontAlgn="auto">
              <a:spcAft>
                <a:spcPts val="0"/>
              </a:spcAft>
              <a:buClrTx/>
              <a:buSzTx/>
              <a:buFontTx/>
              <a:buNone/>
              <a:defRPr/>
            </a:pPr>
            <a:r>
              <a:rPr kumimoji="0" lang="en-US" sz="2600" b="1" kern="1200" cap="none" spc="0" normalizeH="0" baseline="0" noProof="0" dirty="0">
                <a:solidFill>
                  <a:srgbClr val="0000CC"/>
                </a:solidFill>
                <a:effectLst>
                  <a:reflection blurRad="6350" stA="55000" endA="300" endPos="45500" dir="5400000" sy="-100000" algn="bl" rotWithShape="0"/>
                </a:effectLst>
                <a:latin typeface="Arial" panose="020B0604020202020204" pitchFamily="34" charset="0"/>
                <a:ea typeface="+mj-ea"/>
                <a:cs typeface="Arial" panose="020B0604020202020204" pitchFamily="34" charset="0"/>
              </a:rPr>
              <a:t>1. </a:t>
            </a:r>
            <a:r>
              <a:rPr kumimoji="0" lang="en-US" sz="2600" b="1" kern="1200" cap="none" spc="0" normalizeH="0" baseline="0" noProof="0" dirty="0" err="1">
                <a:solidFill>
                  <a:srgbClr val="0000CC"/>
                </a:solidFill>
                <a:effectLst>
                  <a:reflection blurRad="6350" stA="55000" endA="300" endPos="45500" dir="5400000" sy="-100000" algn="bl" rotWithShape="0"/>
                </a:effectLst>
                <a:latin typeface="Arial" panose="020B0604020202020204" pitchFamily="34" charset="0"/>
                <a:ea typeface="+mj-ea"/>
                <a:cs typeface="Arial" panose="020B0604020202020204" pitchFamily="34" charset="0"/>
              </a:rPr>
              <a:t>Khái</a:t>
            </a:r>
            <a:r>
              <a:rPr kumimoji="0" lang="en-US" sz="2600" b="1" kern="1200" cap="none" spc="0" normalizeH="0" baseline="0" noProof="0" dirty="0">
                <a:solidFill>
                  <a:srgbClr val="0000CC"/>
                </a:solidFill>
                <a:effectLst>
                  <a:reflection blurRad="6350" stA="55000" endA="300" endPos="45500" dir="5400000" sy="-100000" algn="bl" rotWithShape="0"/>
                </a:effectLst>
                <a:latin typeface="Arial" panose="020B0604020202020204" pitchFamily="34" charset="0"/>
                <a:ea typeface="+mj-ea"/>
                <a:cs typeface="Arial" panose="020B0604020202020204" pitchFamily="34" charset="0"/>
              </a:rPr>
              <a:t> </a:t>
            </a:r>
            <a:r>
              <a:rPr kumimoji="0" lang="en-US" sz="2600" b="1" kern="1200" cap="none" spc="0" normalizeH="0" baseline="0" noProof="0" dirty="0" err="1">
                <a:solidFill>
                  <a:srgbClr val="0000CC"/>
                </a:solidFill>
                <a:effectLst>
                  <a:reflection blurRad="6350" stA="55000" endA="300" endPos="45500" dir="5400000" sy="-100000" algn="bl" rotWithShape="0"/>
                </a:effectLst>
                <a:latin typeface="Arial" panose="020B0604020202020204" pitchFamily="34" charset="0"/>
                <a:ea typeface="+mj-ea"/>
                <a:cs typeface="Arial" panose="020B0604020202020204" pitchFamily="34" charset="0"/>
              </a:rPr>
              <a:t>niệm</a:t>
            </a:r>
            <a:endParaRPr kumimoji="0" lang="en-US" sz="2600" b="1" kern="1200" cap="none" spc="0" normalizeH="0" baseline="0" noProof="0" dirty="0">
              <a:solidFill>
                <a:srgbClr val="0000CC"/>
              </a:solidFill>
              <a:effectLst>
                <a:reflection blurRad="6350" stA="55000" endA="300" endPos="45500" dir="5400000" sy="-100000" algn="bl" rotWithShape="0"/>
              </a:effectLst>
              <a:latin typeface="Arial" panose="020B0604020202020204" pitchFamily="34" charset="0"/>
              <a:ea typeface="+mj-ea"/>
              <a:cs typeface="Arial" panose="020B0604020202020204" pitchFamily="34" charset="0"/>
            </a:endParaRPr>
          </a:p>
        </p:txBody>
      </p:sp>
    </p:spTree>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bg>
      <p:bgPr>
        <a:blipFill rotWithShape="0">
          <a:blip r:embed="rId1"/>
          <a:stretch>
            <a:fillRect/>
          </a:stretch>
        </a:blipFill>
        <a:effectLst/>
      </p:bgPr>
    </p:bg>
    <p:spTree>
      <p:nvGrpSpPr>
        <p:cNvPr id="1" name=""/>
        <p:cNvGrpSpPr/>
        <p:nvPr/>
      </p:nvGrpSpPr>
      <p:grpSpPr/>
      <p:sp>
        <p:nvSpPr>
          <p:cNvPr id="11" name="Title 1"/>
          <p:cNvSpPr txBox="1"/>
          <p:nvPr/>
        </p:nvSpPr>
        <p:spPr bwMode="auto">
          <a:xfrm>
            <a:off x="1371600" y="228600"/>
            <a:ext cx="6553200" cy="685800"/>
          </a:xfrm>
          <a:prstGeom prst="rect">
            <a:avLst/>
          </a:prstGeom>
          <a:noFill/>
          <a:ln w="9525">
            <a:noFill/>
            <a:miter lim="800000"/>
          </a:ln>
        </p:spPr>
        <p:txBody>
          <a:bodyPr anchor="ctr"/>
          <a:lstStyle/>
          <a:p>
            <a:pPr marR="0" algn="ctr" defTabSz="914400" fontAlgn="auto">
              <a:spcAft>
                <a:spcPts val="0"/>
              </a:spcAft>
              <a:buClrTx/>
              <a:buSzTx/>
              <a:buFontTx/>
              <a:buNone/>
              <a:defRPr/>
            </a:pPr>
            <a:r>
              <a:rPr kumimoji="0" lang="en-US" sz="3200" b="1" kern="1200" cap="none" spc="0" normalizeH="0" baseline="0" noProof="0" dirty="0" err="1">
                <a:effectLst>
                  <a:reflection blurRad="6350" stA="55000" endA="300" endPos="45500" dir="5400000" sy="-100000" algn="bl" rotWithShape="0"/>
                </a:effectLst>
                <a:latin typeface="Arial" panose="020B0604020202020204" pitchFamily="34" charset="0"/>
                <a:ea typeface="+mj-ea"/>
                <a:cs typeface="Arial" panose="020B0604020202020204" pitchFamily="34" charset="0"/>
              </a:rPr>
              <a:t>Các</a:t>
            </a:r>
            <a:r>
              <a:rPr kumimoji="0" lang="en-US" sz="3200" b="1" kern="1200" cap="none" spc="0" normalizeH="0" baseline="0" noProof="0" dirty="0">
                <a:effectLst>
                  <a:reflection blurRad="6350" stA="55000" endA="300" endPos="45500" dir="5400000" sy="-100000" algn="bl" rotWithShape="0"/>
                </a:effectLst>
                <a:latin typeface="Arial" panose="020B0604020202020204" pitchFamily="34" charset="0"/>
                <a:ea typeface="+mj-ea"/>
                <a:cs typeface="Arial" panose="020B0604020202020204" pitchFamily="34" charset="0"/>
              </a:rPr>
              <a:t> </a:t>
            </a:r>
            <a:r>
              <a:rPr kumimoji="0" lang="en-US" sz="3200" b="1" kern="1200" cap="none" spc="0" normalizeH="0" baseline="0" noProof="0" dirty="0" err="1">
                <a:effectLst>
                  <a:reflection blurRad="6350" stA="55000" endA="300" endPos="45500" dir="5400000" sy="-100000" algn="bl" rotWithShape="0"/>
                </a:effectLst>
                <a:latin typeface="Arial" panose="020B0604020202020204" pitchFamily="34" charset="0"/>
                <a:ea typeface="+mj-ea"/>
                <a:cs typeface="Arial" panose="020B0604020202020204" pitchFamily="34" charset="0"/>
              </a:rPr>
              <a:t>yếu</a:t>
            </a:r>
            <a:r>
              <a:rPr kumimoji="0" lang="en-US" sz="3200" b="1" kern="1200" cap="none" spc="0" normalizeH="0" baseline="0" noProof="0" dirty="0">
                <a:effectLst>
                  <a:reflection blurRad="6350" stA="55000" endA="300" endPos="45500" dir="5400000" sy="-100000" algn="bl" rotWithShape="0"/>
                </a:effectLst>
                <a:latin typeface="Arial" panose="020B0604020202020204" pitchFamily="34" charset="0"/>
                <a:ea typeface="+mj-ea"/>
                <a:cs typeface="Arial" panose="020B0604020202020204" pitchFamily="34" charset="0"/>
              </a:rPr>
              <a:t> </a:t>
            </a:r>
            <a:r>
              <a:rPr kumimoji="0" lang="en-US" sz="3200" b="1" kern="1200" cap="none" spc="0" normalizeH="0" baseline="0" noProof="0" dirty="0" err="1">
                <a:effectLst>
                  <a:reflection blurRad="6350" stA="55000" endA="300" endPos="45500" dir="5400000" sy="-100000" algn="bl" rotWithShape="0"/>
                </a:effectLst>
                <a:latin typeface="Arial" panose="020B0604020202020204" pitchFamily="34" charset="0"/>
                <a:ea typeface="+mj-ea"/>
                <a:cs typeface="Arial" panose="020B0604020202020204" pitchFamily="34" charset="0"/>
              </a:rPr>
              <a:t>tố</a:t>
            </a:r>
            <a:r>
              <a:rPr kumimoji="0" lang="en-US" sz="3200" b="1" kern="1200" cap="none" spc="0" normalizeH="0" baseline="0" noProof="0" dirty="0">
                <a:effectLst>
                  <a:reflection blurRad="6350" stA="55000" endA="300" endPos="45500" dir="5400000" sy="-100000" algn="bl" rotWithShape="0"/>
                </a:effectLst>
                <a:latin typeface="Arial" panose="020B0604020202020204" pitchFamily="34" charset="0"/>
                <a:ea typeface="+mj-ea"/>
                <a:cs typeface="Arial" panose="020B0604020202020204" pitchFamily="34" charset="0"/>
              </a:rPr>
              <a:t> </a:t>
            </a:r>
            <a:r>
              <a:rPr kumimoji="0" lang="en-US" sz="3200" b="1" kern="1200" cap="none" spc="0" normalizeH="0" baseline="0" noProof="0" dirty="0" err="1">
                <a:effectLst>
                  <a:reflection blurRad="6350" stA="55000" endA="300" endPos="45500" dir="5400000" sy="-100000" algn="bl" rotWithShape="0"/>
                </a:effectLst>
                <a:latin typeface="Arial" panose="020B0604020202020204" pitchFamily="34" charset="0"/>
                <a:ea typeface="+mj-ea"/>
                <a:cs typeface="Arial" panose="020B0604020202020204" pitchFamily="34" charset="0"/>
              </a:rPr>
              <a:t>cấu</a:t>
            </a:r>
            <a:r>
              <a:rPr kumimoji="0" lang="en-US" sz="3200" b="1" kern="1200" cap="none" spc="0" normalizeH="0" baseline="0" noProof="0" dirty="0">
                <a:effectLst>
                  <a:reflection blurRad="6350" stA="55000" endA="300" endPos="45500" dir="5400000" sy="-100000" algn="bl" rotWithShape="0"/>
                </a:effectLst>
                <a:latin typeface="Arial" panose="020B0604020202020204" pitchFamily="34" charset="0"/>
                <a:ea typeface="+mj-ea"/>
                <a:cs typeface="Arial" panose="020B0604020202020204" pitchFamily="34" charset="0"/>
              </a:rPr>
              <a:t> </a:t>
            </a:r>
            <a:r>
              <a:rPr kumimoji="0" lang="en-US" sz="3200" b="1" kern="1200" cap="none" spc="0" normalizeH="0" baseline="0" noProof="0" dirty="0" err="1">
                <a:effectLst>
                  <a:reflection blurRad="6350" stA="55000" endA="300" endPos="45500" dir="5400000" sy="-100000" algn="bl" rotWithShape="0"/>
                </a:effectLst>
                <a:latin typeface="Arial" panose="020B0604020202020204" pitchFamily="34" charset="0"/>
                <a:ea typeface="+mj-ea"/>
                <a:cs typeface="Arial" panose="020B0604020202020204" pitchFamily="34" charset="0"/>
              </a:rPr>
              <a:t>thành</a:t>
            </a:r>
            <a:r>
              <a:rPr kumimoji="0" lang="en-US" sz="3200" b="1" kern="1200" cap="none" spc="0" normalizeH="0" baseline="0" noProof="0" dirty="0">
                <a:effectLst>
                  <a:reflection blurRad="6350" stA="55000" endA="300" endPos="45500" dir="5400000" sy="-100000" algn="bl" rotWithShape="0"/>
                </a:effectLst>
                <a:latin typeface="Arial" panose="020B0604020202020204" pitchFamily="34" charset="0"/>
                <a:ea typeface="+mj-ea"/>
                <a:cs typeface="Arial" panose="020B0604020202020204" pitchFamily="34" charset="0"/>
              </a:rPr>
              <a:t> QHPL</a:t>
            </a:r>
            <a:endParaRPr kumimoji="0" lang="en-US" sz="3200" b="1" kern="1200" cap="none" spc="0" normalizeH="0" baseline="0" noProof="0" dirty="0">
              <a:effectLst>
                <a:reflection blurRad="6350" stA="55000" endA="300" endPos="45500" dir="5400000" sy="-100000" algn="bl" rotWithShape="0"/>
              </a:effectLst>
              <a:latin typeface="Arial" panose="020B0604020202020204" pitchFamily="34" charset="0"/>
              <a:ea typeface="+mj-ea"/>
              <a:cs typeface="Arial" panose="020B0604020202020204" pitchFamily="34" charset="0"/>
            </a:endParaRPr>
          </a:p>
        </p:txBody>
      </p:sp>
      <p:sp>
        <p:nvSpPr>
          <p:cNvPr id="12" name="TextBox 11"/>
          <p:cNvSpPr txBox="1"/>
          <p:nvPr/>
        </p:nvSpPr>
        <p:spPr>
          <a:xfrm>
            <a:off x="381000" y="1712913"/>
            <a:ext cx="1295400" cy="4154488"/>
          </a:xfrm>
          <a:prstGeom prst="rect">
            <a:avLst/>
          </a:prstGeom>
          <a:solidFill>
            <a:srgbClr val="FFFF00"/>
          </a:solidFill>
        </p:spPr>
        <p:style>
          <a:lnRef idx="1">
            <a:schemeClr val="accent3"/>
          </a:lnRef>
          <a:fillRef idx="3">
            <a:schemeClr val="accent3"/>
          </a:fillRef>
          <a:effectRef idx="2">
            <a:schemeClr val="accent3"/>
          </a:effectRef>
          <a:fontRef idx="minor">
            <a:schemeClr val="lt1"/>
          </a:fontRef>
        </p:style>
        <p:txBody>
          <a:bodyPr>
            <a:spAutoFit/>
          </a:bodyPr>
          <a:lstStyle>
            <a:lvl1pPr marL="0" lvl="0" indent="0" algn="l" defTabSz="914400" rtl="0" eaLnBrk="0" fontAlgn="base" latinLnBrk="0" hangingPunct="0">
              <a:lnSpc>
                <a:spcPct val="100000"/>
              </a:lnSpc>
              <a:spcBef>
                <a:spcPct val="0"/>
              </a:spcBef>
              <a:spcAft>
                <a:spcPct val="0"/>
              </a:spcAft>
              <a:buNone/>
              <a:defRPr sz="3600" b="0" i="0" u="none" kern="1200" baseline="0">
                <a:solidFill>
                  <a:schemeClr val="tx1"/>
                </a:solidFill>
                <a:latin typeface="Arial" panose="020B0604020202020204" pitchFamily="34" charset="0"/>
                <a:ea typeface="+mn-ea"/>
              </a:defRPr>
            </a:lvl1pPr>
            <a:lvl2pPr marL="457200" lvl="1" indent="0" algn="l" defTabSz="914400" rtl="0" eaLnBrk="0" fontAlgn="base" latinLnBrk="0" hangingPunct="0">
              <a:lnSpc>
                <a:spcPct val="100000"/>
              </a:lnSpc>
              <a:spcBef>
                <a:spcPct val="0"/>
              </a:spcBef>
              <a:spcAft>
                <a:spcPct val="0"/>
              </a:spcAft>
              <a:buNone/>
              <a:defRPr sz="3600" b="0" i="0" u="none" kern="1200" baseline="0">
                <a:solidFill>
                  <a:schemeClr val="tx1"/>
                </a:solidFill>
                <a:latin typeface="Arial" panose="020B0604020202020204" pitchFamily="34" charset="0"/>
                <a:ea typeface="+mn-ea"/>
                <a:cs typeface="+mn-cs"/>
              </a:defRPr>
            </a:lvl2pPr>
            <a:lvl3pPr marL="914400" lvl="2" indent="0" algn="l" defTabSz="914400" rtl="0" eaLnBrk="0" fontAlgn="base" latinLnBrk="0" hangingPunct="0">
              <a:lnSpc>
                <a:spcPct val="100000"/>
              </a:lnSpc>
              <a:spcBef>
                <a:spcPct val="0"/>
              </a:spcBef>
              <a:spcAft>
                <a:spcPct val="0"/>
              </a:spcAft>
              <a:buNone/>
              <a:defRPr sz="3600" b="0" i="0" u="none" kern="1200" baseline="0">
                <a:solidFill>
                  <a:schemeClr val="tx1"/>
                </a:solidFill>
                <a:latin typeface="Arial" panose="020B0604020202020204" pitchFamily="34" charset="0"/>
                <a:ea typeface="+mn-ea"/>
                <a:cs typeface="+mn-cs"/>
              </a:defRPr>
            </a:lvl3pPr>
            <a:lvl4pPr marL="1371600" lvl="3" indent="0" algn="l" defTabSz="914400" rtl="0" eaLnBrk="0" fontAlgn="base" latinLnBrk="0" hangingPunct="0">
              <a:lnSpc>
                <a:spcPct val="100000"/>
              </a:lnSpc>
              <a:spcBef>
                <a:spcPct val="0"/>
              </a:spcBef>
              <a:spcAft>
                <a:spcPct val="0"/>
              </a:spcAft>
              <a:buNone/>
              <a:defRPr sz="3600" b="0" i="0" u="none" kern="1200" baseline="0">
                <a:solidFill>
                  <a:schemeClr val="tx1"/>
                </a:solidFill>
                <a:latin typeface="Arial" panose="020B0604020202020204" pitchFamily="34" charset="0"/>
                <a:ea typeface="+mn-ea"/>
                <a:cs typeface="+mn-cs"/>
              </a:defRPr>
            </a:lvl4pPr>
            <a:lvl5pPr marL="1828800" lvl="4" indent="0" algn="l" defTabSz="914400" rtl="0" eaLnBrk="0" fontAlgn="base" latinLnBrk="0" hangingPunct="0">
              <a:lnSpc>
                <a:spcPct val="100000"/>
              </a:lnSpc>
              <a:spcBef>
                <a:spcPct val="0"/>
              </a:spcBef>
              <a:spcAft>
                <a:spcPct val="0"/>
              </a:spcAft>
              <a:buNone/>
              <a:defRPr sz="3600" b="0" i="0" u="none" kern="1200" baseline="0">
                <a:solidFill>
                  <a:schemeClr val="tx1"/>
                </a:solidFill>
                <a:latin typeface="Arial" panose="020B0604020202020204" pitchFamily="34" charset="0"/>
                <a:ea typeface="+mn-ea"/>
                <a:cs typeface="+mn-cs"/>
              </a:defRPr>
            </a:lvl5pPr>
          </a:lstStyle>
          <a:p>
            <a:pPr marL="0" marR="0" lvl="0" indent="0" algn="ctr" defTabSz="914400" rtl="0" eaLnBrk="1" fontAlgn="base" latinLnBrk="0" hangingPunct="1">
              <a:lnSpc>
                <a:spcPct val="100000"/>
              </a:lnSpc>
              <a:spcBef>
                <a:spcPct val="0"/>
              </a:spcBef>
              <a:spcAft>
                <a:spcPct val="0"/>
              </a:spcAft>
              <a:buClrTx/>
              <a:buSzTx/>
              <a:buFontTx/>
              <a:buNone/>
            </a:pPr>
            <a:endParaRPr kumimoji="0" sz="2400" b="1" i="0" u="none" strike="noStrike" kern="1200" cap="none" spc="0" normalizeH="0" baseline="0" noProof="1" dirty="0">
              <a:solidFill>
                <a:schemeClr val="tx1"/>
              </a:solidFill>
              <a:latin typeface="Arial" panose="020B0604020202020204" pitchFamily="34" charset="0"/>
              <a:ea typeface="+mn-ea"/>
              <a:cs typeface="+mn-cs"/>
            </a:endParaRPr>
          </a:p>
          <a:p>
            <a:pPr marL="0" marR="0" lvl="0" indent="0" algn="ctr" defTabSz="914400" rtl="0" eaLnBrk="1" fontAlgn="base" latinLnBrk="0" hangingPunct="1">
              <a:lnSpc>
                <a:spcPct val="100000"/>
              </a:lnSpc>
              <a:spcBef>
                <a:spcPct val="0"/>
              </a:spcBef>
              <a:spcAft>
                <a:spcPct val="0"/>
              </a:spcAft>
              <a:buClrTx/>
              <a:buSzTx/>
              <a:buFontTx/>
              <a:buNone/>
            </a:pPr>
            <a:endParaRPr kumimoji="0" sz="2400" b="1" i="0" u="none" strike="noStrike" kern="1200" cap="none" spc="0" normalizeH="0" baseline="0" noProof="1" dirty="0">
              <a:solidFill>
                <a:schemeClr val="tx1"/>
              </a:solidFill>
              <a:latin typeface="Arial" panose="020B0604020202020204" pitchFamily="34" charset="0"/>
              <a:ea typeface="+mn-ea"/>
              <a:cs typeface="+mn-cs"/>
            </a:endParaRPr>
          </a:p>
          <a:p>
            <a:pPr marL="0" marR="0" lvl="0" indent="0" algn="ctr" defTabSz="914400" rtl="0" eaLnBrk="1" fontAlgn="base" latinLnBrk="0" hangingPunct="1">
              <a:lnSpc>
                <a:spcPct val="100000"/>
              </a:lnSpc>
              <a:spcBef>
                <a:spcPct val="0"/>
              </a:spcBef>
              <a:spcAft>
                <a:spcPct val="0"/>
              </a:spcAft>
              <a:buClrTx/>
              <a:buSzTx/>
              <a:buFontTx/>
              <a:buNone/>
            </a:pPr>
            <a:endParaRPr kumimoji="0" sz="2400" b="1" i="0" u="none" strike="noStrike" kern="1200" cap="none" spc="0" normalizeH="0" baseline="0" noProof="1" dirty="0">
              <a:solidFill>
                <a:schemeClr val="tx1"/>
              </a:solidFill>
              <a:latin typeface="Arial" panose="020B0604020202020204" pitchFamily="34" charset="0"/>
              <a:ea typeface="+mn-ea"/>
              <a:cs typeface="+mn-cs"/>
            </a:endParaRPr>
          </a:p>
          <a:p>
            <a:pPr marL="0" marR="0" lvl="0" indent="0" algn="ctr" defTabSz="914400" rtl="0" eaLnBrk="1" fontAlgn="base" latinLnBrk="0" hangingPunct="1">
              <a:lnSpc>
                <a:spcPct val="100000"/>
              </a:lnSpc>
              <a:spcBef>
                <a:spcPct val="0"/>
              </a:spcBef>
              <a:spcAft>
                <a:spcPct val="0"/>
              </a:spcAft>
              <a:buClrTx/>
              <a:buSzTx/>
              <a:buFontTx/>
              <a:buNone/>
            </a:pPr>
            <a:r>
              <a:rPr kumimoji="0" sz="2400" b="1" i="0" u="none" strike="noStrike" kern="1200" cap="none" spc="0" normalizeH="0" baseline="0" noProof="1" dirty="0">
                <a:solidFill>
                  <a:schemeClr val="tx1"/>
                </a:solidFill>
                <a:latin typeface="Arial" panose="020B0604020202020204" pitchFamily="34" charset="0"/>
                <a:ea typeface="+mn-ea"/>
                <a:cs typeface="+mn-cs"/>
              </a:rPr>
              <a:t>QUAN </a:t>
            </a:r>
            <a:endParaRPr kumimoji="0" sz="2400" b="1" i="0" u="none" strike="noStrike" kern="1200" cap="none" spc="0" normalizeH="0" baseline="0" noProof="1" dirty="0">
              <a:solidFill>
                <a:schemeClr val="tx1"/>
              </a:solidFill>
              <a:latin typeface="Arial" panose="020B0604020202020204" pitchFamily="34" charset="0"/>
              <a:ea typeface="+mn-ea"/>
              <a:cs typeface="+mn-cs"/>
            </a:endParaRPr>
          </a:p>
          <a:p>
            <a:pPr marL="0" marR="0" lvl="0" indent="0" algn="ctr" defTabSz="914400" rtl="0" eaLnBrk="1" fontAlgn="base" latinLnBrk="0" hangingPunct="1">
              <a:lnSpc>
                <a:spcPct val="100000"/>
              </a:lnSpc>
              <a:spcBef>
                <a:spcPct val="0"/>
              </a:spcBef>
              <a:spcAft>
                <a:spcPct val="0"/>
              </a:spcAft>
              <a:buClrTx/>
              <a:buSzTx/>
              <a:buFontTx/>
              <a:buNone/>
            </a:pPr>
            <a:r>
              <a:rPr kumimoji="0" sz="2400" b="1" i="0" u="none" strike="noStrike" kern="1200" cap="none" spc="0" normalizeH="0" baseline="0" noProof="1" dirty="0">
                <a:solidFill>
                  <a:schemeClr val="tx1"/>
                </a:solidFill>
                <a:latin typeface="Arial" panose="020B0604020202020204" pitchFamily="34" charset="0"/>
                <a:ea typeface="+mn-ea"/>
                <a:cs typeface="+mn-cs"/>
              </a:rPr>
              <a:t>HỆ </a:t>
            </a:r>
            <a:endParaRPr kumimoji="0" sz="2400" b="1" i="0" u="none" strike="noStrike" kern="1200" cap="none" spc="0" normalizeH="0" baseline="0" noProof="1" dirty="0">
              <a:solidFill>
                <a:schemeClr val="tx1"/>
              </a:solidFill>
              <a:latin typeface="Arial" panose="020B0604020202020204" pitchFamily="34" charset="0"/>
              <a:ea typeface="+mn-ea"/>
              <a:cs typeface="+mn-cs"/>
            </a:endParaRPr>
          </a:p>
          <a:p>
            <a:pPr marL="0" marR="0" lvl="0" indent="0" algn="ctr" defTabSz="914400" rtl="0" eaLnBrk="1" fontAlgn="base" latinLnBrk="0" hangingPunct="1">
              <a:lnSpc>
                <a:spcPct val="100000"/>
              </a:lnSpc>
              <a:spcBef>
                <a:spcPct val="0"/>
              </a:spcBef>
              <a:spcAft>
                <a:spcPct val="0"/>
              </a:spcAft>
              <a:buClrTx/>
              <a:buSzTx/>
              <a:buFontTx/>
              <a:buNone/>
            </a:pPr>
            <a:r>
              <a:rPr kumimoji="0" sz="2400" b="1" i="0" u="none" strike="noStrike" kern="1200" cap="none" spc="0" normalizeH="0" baseline="0" noProof="1" dirty="0">
                <a:solidFill>
                  <a:schemeClr val="tx1"/>
                </a:solidFill>
                <a:latin typeface="Arial" panose="020B0604020202020204" pitchFamily="34" charset="0"/>
                <a:ea typeface="+mn-ea"/>
                <a:cs typeface="+mn-cs"/>
              </a:rPr>
              <a:t>XÃ </a:t>
            </a:r>
            <a:endParaRPr kumimoji="0" sz="2400" b="1" i="0" u="none" strike="noStrike" kern="1200" cap="none" spc="0" normalizeH="0" baseline="0" noProof="1" dirty="0">
              <a:solidFill>
                <a:schemeClr val="tx1"/>
              </a:solidFill>
              <a:latin typeface="Arial" panose="020B0604020202020204" pitchFamily="34" charset="0"/>
              <a:ea typeface="+mn-ea"/>
              <a:cs typeface="+mn-cs"/>
            </a:endParaRPr>
          </a:p>
          <a:p>
            <a:pPr marL="0" marR="0" lvl="0" indent="0" algn="ctr" defTabSz="914400" rtl="0" eaLnBrk="1" fontAlgn="base" latinLnBrk="0" hangingPunct="1">
              <a:lnSpc>
                <a:spcPct val="100000"/>
              </a:lnSpc>
              <a:spcBef>
                <a:spcPct val="0"/>
              </a:spcBef>
              <a:spcAft>
                <a:spcPct val="0"/>
              </a:spcAft>
              <a:buClrTx/>
              <a:buSzTx/>
              <a:buFontTx/>
              <a:buNone/>
            </a:pPr>
            <a:r>
              <a:rPr kumimoji="0" sz="2400" b="1" i="0" u="none" strike="noStrike" kern="1200" cap="none" spc="0" normalizeH="0" baseline="0" noProof="1" dirty="0">
                <a:solidFill>
                  <a:schemeClr val="tx1"/>
                </a:solidFill>
                <a:latin typeface="Arial" panose="020B0604020202020204" pitchFamily="34" charset="0"/>
                <a:ea typeface="+mn-ea"/>
                <a:cs typeface="+mn-cs"/>
              </a:rPr>
              <a:t>HỘI</a:t>
            </a:r>
            <a:endParaRPr kumimoji="0" sz="2400" b="1" i="0" u="none" strike="noStrike" kern="1200" cap="none" spc="0" normalizeH="0" baseline="0" noProof="1" dirty="0">
              <a:solidFill>
                <a:schemeClr val="tx1"/>
              </a:solidFill>
              <a:latin typeface="Arial" panose="020B0604020202020204" pitchFamily="34" charset="0"/>
              <a:ea typeface="+mn-ea"/>
              <a:cs typeface="+mn-cs"/>
            </a:endParaRPr>
          </a:p>
          <a:p>
            <a:pPr marL="0" marR="0" lvl="0" indent="0" algn="ctr" defTabSz="914400" rtl="0" eaLnBrk="1" fontAlgn="base" latinLnBrk="0" hangingPunct="1">
              <a:lnSpc>
                <a:spcPct val="100000"/>
              </a:lnSpc>
              <a:spcBef>
                <a:spcPct val="0"/>
              </a:spcBef>
              <a:spcAft>
                <a:spcPct val="0"/>
              </a:spcAft>
              <a:buClrTx/>
              <a:buSzTx/>
              <a:buFontTx/>
              <a:buNone/>
            </a:pPr>
            <a:endParaRPr kumimoji="0" sz="2400" b="1" i="0" u="none" strike="noStrike" kern="1200" cap="none" spc="0" normalizeH="0" baseline="0" noProof="1" dirty="0">
              <a:solidFill>
                <a:schemeClr val="tx1"/>
              </a:solidFill>
              <a:latin typeface="Arial" panose="020B0604020202020204" pitchFamily="34" charset="0"/>
              <a:ea typeface="+mn-ea"/>
              <a:cs typeface="+mn-cs"/>
            </a:endParaRPr>
          </a:p>
          <a:p>
            <a:pPr marL="0" marR="0" lvl="0" indent="0" algn="ctr" defTabSz="914400" rtl="0" eaLnBrk="1" fontAlgn="base" latinLnBrk="0" hangingPunct="1">
              <a:lnSpc>
                <a:spcPct val="100000"/>
              </a:lnSpc>
              <a:spcBef>
                <a:spcPct val="0"/>
              </a:spcBef>
              <a:spcAft>
                <a:spcPct val="0"/>
              </a:spcAft>
              <a:buClrTx/>
              <a:buSzTx/>
              <a:buFontTx/>
              <a:buNone/>
            </a:pPr>
            <a:endParaRPr kumimoji="0" sz="2400" b="1" i="0" u="none" strike="noStrike" kern="1200" cap="none" spc="0" normalizeH="0" baseline="0" noProof="1" dirty="0">
              <a:solidFill>
                <a:schemeClr val="tx1"/>
              </a:solidFill>
              <a:latin typeface="Arial" panose="020B0604020202020204" pitchFamily="34" charset="0"/>
              <a:ea typeface="+mn-ea"/>
              <a:cs typeface="+mn-cs"/>
            </a:endParaRPr>
          </a:p>
          <a:p>
            <a:pPr marL="0" marR="0" lvl="0" indent="0" algn="ctr" defTabSz="914400" rtl="0" eaLnBrk="1" fontAlgn="base" latinLnBrk="0" hangingPunct="1">
              <a:lnSpc>
                <a:spcPct val="100000"/>
              </a:lnSpc>
              <a:spcBef>
                <a:spcPct val="0"/>
              </a:spcBef>
              <a:spcAft>
                <a:spcPct val="0"/>
              </a:spcAft>
              <a:buClrTx/>
              <a:buSzTx/>
              <a:buFontTx/>
              <a:buNone/>
            </a:pPr>
            <a:endParaRPr kumimoji="0" sz="2400" b="1" i="0" u="none" strike="noStrike" kern="1200" cap="none" spc="0" normalizeH="0" baseline="0" noProof="1" dirty="0">
              <a:solidFill>
                <a:schemeClr val="tx1"/>
              </a:solidFill>
              <a:latin typeface="Arial" panose="020B0604020202020204" pitchFamily="34" charset="0"/>
              <a:ea typeface="+mn-ea"/>
              <a:cs typeface="+mn-cs"/>
            </a:endParaRPr>
          </a:p>
          <a:p>
            <a:pPr marL="0" marR="0" lvl="0" indent="0" algn="ctr" defTabSz="914400" rtl="0" eaLnBrk="1" fontAlgn="base" latinLnBrk="0" hangingPunct="1">
              <a:lnSpc>
                <a:spcPct val="100000"/>
              </a:lnSpc>
              <a:spcBef>
                <a:spcPct val="0"/>
              </a:spcBef>
              <a:spcAft>
                <a:spcPct val="0"/>
              </a:spcAft>
              <a:buClrTx/>
              <a:buSzTx/>
              <a:buFontTx/>
              <a:buNone/>
            </a:pPr>
            <a:endParaRPr kumimoji="0" lang="vi-VN" altLang="x-none" sz="2400" b="1" i="0" u="none" strike="noStrike" kern="1200" cap="none" spc="0" normalizeH="0" baseline="0" noProof="1" dirty="0">
              <a:solidFill>
                <a:schemeClr val="tx1"/>
              </a:solidFill>
              <a:latin typeface="Arial" panose="020B0604020202020204" pitchFamily="34" charset="0"/>
              <a:ea typeface="+mn-ea"/>
              <a:cs typeface="+mn-cs"/>
            </a:endParaRPr>
          </a:p>
        </p:txBody>
      </p:sp>
      <p:sp>
        <p:nvSpPr>
          <p:cNvPr id="13" name="TextBox 12"/>
          <p:cNvSpPr txBox="1"/>
          <p:nvPr/>
        </p:nvSpPr>
        <p:spPr>
          <a:xfrm>
            <a:off x="2590800" y="1771650"/>
            <a:ext cx="3124200" cy="1200150"/>
          </a:xfrm>
          <a:prstGeom prst="rect">
            <a:avLst/>
          </a:prstGeom>
          <a:solidFill>
            <a:srgbClr val="FF0000"/>
          </a:solidFill>
        </p:spPr>
        <p:style>
          <a:lnRef idx="1">
            <a:schemeClr val="accent4"/>
          </a:lnRef>
          <a:fillRef idx="2">
            <a:schemeClr val="accent4"/>
          </a:fillRef>
          <a:effectRef idx="1">
            <a:schemeClr val="accent4"/>
          </a:effectRef>
          <a:fontRef idx="minor">
            <a:schemeClr val="dk1"/>
          </a:fontRef>
        </p:style>
        <p:txBody>
          <a:bodyPr>
            <a:spAutoFit/>
          </a:bodyPr>
          <a:lstStyle>
            <a:lvl1pPr marL="0" lvl="0" indent="0" algn="l" defTabSz="914400" rtl="0" eaLnBrk="0" fontAlgn="base" latinLnBrk="0" hangingPunct="0">
              <a:lnSpc>
                <a:spcPct val="100000"/>
              </a:lnSpc>
              <a:spcBef>
                <a:spcPct val="0"/>
              </a:spcBef>
              <a:spcAft>
                <a:spcPct val="0"/>
              </a:spcAft>
              <a:buNone/>
              <a:defRPr sz="3600" b="0" i="0" u="none" kern="1200" baseline="0">
                <a:solidFill>
                  <a:schemeClr val="tx1"/>
                </a:solidFill>
                <a:latin typeface="Arial" panose="020B0604020202020204" pitchFamily="34" charset="0"/>
                <a:ea typeface="+mn-ea"/>
              </a:defRPr>
            </a:lvl1pPr>
            <a:lvl2pPr marL="457200" lvl="1" indent="0" algn="l" defTabSz="914400" rtl="0" eaLnBrk="0" fontAlgn="base" latinLnBrk="0" hangingPunct="0">
              <a:lnSpc>
                <a:spcPct val="100000"/>
              </a:lnSpc>
              <a:spcBef>
                <a:spcPct val="0"/>
              </a:spcBef>
              <a:spcAft>
                <a:spcPct val="0"/>
              </a:spcAft>
              <a:buNone/>
              <a:defRPr sz="3600" b="0" i="0" u="none" kern="1200" baseline="0">
                <a:solidFill>
                  <a:schemeClr val="tx1"/>
                </a:solidFill>
                <a:latin typeface="Arial" panose="020B0604020202020204" pitchFamily="34" charset="0"/>
                <a:ea typeface="+mn-ea"/>
                <a:cs typeface="+mn-cs"/>
              </a:defRPr>
            </a:lvl2pPr>
            <a:lvl3pPr marL="914400" lvl="2" indent="0" algn="l" defTabSz="914400" rtl="0" eaLnBrk="0" fontAlgn="base" latinLnBrk="0" hangingPunct="0">
              <a:lnSpc>
                <a:spcPct val="100000"/>
              </a:lnSpc>
              <a:spcBef>
                <a:spcPct val="0"/>
              </a:spcBef>
              <a:spcAft>
                <a:spcPct val="0"/>
              </a:spcAft>
              <a:buNone/>
              <a:defRPr sz="3600" b="0" i="0" u="none" kern="1200" baseline="0">
                <a:solidFill>
                  <a:schemeClr val="tx1"/>
                </a:solidFill>
                <a:latin typeface="Arial" panose="020B0604020202020204" pitchFamily="34" charset="0"/>
                <a:ea typeface="+mn-ea"/>
                <a:cs typeface="+mn-cs"/>
              </a:defRPr>
            </a:lvl3pPr>
            <a:lvl4pPr marL="1371600" lvl="3" indent="0" algn="l" defTabSz="914400" rtl="0" eaLnBrk="0" fontAlgn="base" latinLnBrk="0" hangingPunct="0">
              <a:lnSpc>
                <a:spcPct val="100000"/>
              </a:lnSpc>
              <a:spcBef>
                <a:spcPct val="0"/>
              </a:spcBef>
              <a:spcAft>
                <a:spcPct val="0"/>
              </a:spcAft>
              <a:buNone/>
              <a:defRPr sz="3600" b="0" i="0" u="none" kern="1200" baseline="0">
                <a:solidFill>
                  <a:schemeClr val="tx1"/>
                </a:solidFill>
                <a:latin typeface="Arial" panose="020B0604020202020204" pitchFamily="34" charset="0"/>
                <a:ea typeface="+mn-ea"/>
                <a:cs typeface="+mn-cs"/>
              </a:defRPr>
            </a:lvl4pPr>
            <a:lvl5pPr marL="1828800" lvl="4" indent="0" algn="l" defTabSz="914400" rtl="0" eaLnBrk="0" fontAlgn="base" latinLnBrk="0" hangingPunct="0">
              <a:lnSpc>
                <a:spcPct val="100000"/>
              </a:lnSpc>
              <a:spcBef>
                <a:spcPct val="0"/>
              </a:spcBef>
              <a:spcAft>
                <a:spcPct val="0"/>
              </a:spcAft>
              <a:buNone/>
              <a:defRPr sz="3600" b="0" i="0" u="none" kern="1200" baseline="0">
                <a:solidFill>
                  <a:schemeClr val="tx1"/>
                </a:solidFill>
                <a:latin typeface="Arial" panose="020B0604020202020204" pitchFamily="34" charset="0"/>
                <a:ea typeface="+mn-ea"/>
                <a:cs typeface="+mn-cs"/>
              </a:defRPr>
            </a:lvl5pPr>
          </a:lstStyle>
          <a:p>
            <a:pPr marL="0" marR="0" lvl="0" indent="0" algn="ctr" defTabSz="914400" rtl="0" eaLnBrk="1" fontAlgn="base" latinLnBrk="0" hangingPunct="1">
              <a:lnSpc>
                <a:spcPct val="100000"/>
              </a:lnSpc>
              <a:spcBef>
                <a:spcPct val="0"/>
              </a:spcBef>
              <a:spcAft>
                <a:spcPct val="0"/>
              </a:spcAft>
              <a:buClrTx/>
              <a:buSzTx/>
              <a:buFontTx/>
              <a:buNone/>
            </a:pPr>
            <a:endParaRPr kumimoji="0" sz="2400" b="1" i="0" u="none" strike="noStrike" kern="1200" cap="none" spc="0" normalizeH="0" baseline="0" noProof="1" dirty="0">
              <a:solidFill>
                <a:schemeClr val="bg1"/>
              </a:solidFill>
              <a:latin typeface="Arial" panose="020B0604020202020204" pitchFamily="34" charset="0"/>
              <a:ea typeface="+mn-ea"/>
              <a:cs typeface="+mn-cs"/>
            </a:endParaRPr>
          </a:p>
          <a:p>
            <a:pPr marL="0" marR="0" lvl="0" indent="0" algn="ctr" defTabSz="914400" rtl="0" eaLnBrk="1" fontAlgn="base" latinLnBrk="0" hangingPunct="1">
              <a:lnSpc>
                <a:spcPct val="100000"/>
              </a:lnSpc>
              <a:spcBef>
                <a:spcPct val="0"/>
              </a:spcBef>
              <a:spcAft>
                <a:spcPct val="0"/>
              </a:spcAft>
              <a:buClrTx/>
              <a:buSzTx/>
              <a:buFontTx/>
              <a:buNone/>
            </a:pPr>
            <a:r>
              <a:rPr kumimoji="0" sz="2400" b="1" i="0" u="none" strike="noStrike" kern="1200" cap="none" spc="0" normalizeH="0" baseline="0" noProof="1" dirty="0">
                <a:solidFill>
                  <a:schemeClr val="bg1"/>
                </a:solidFill>
                <a:latin typeface="Arial" panose="020B0604020202020204" pitchFamily="34" charset="0"/>
                <a:ea typeface="+mn-ea"/>
                <a:cs typeface="+mn-cs"/>
              </a:rPr>
              <a:t>Sự kiện pháp lý</a:t>
            </a:r>
            <a:endParaRPr kumimoji="0" sz="2400" b="1" i="0" u="none" strike="noStrike" kern="1200" cap="none" spc="0" normalizeH="0" baseline="0" noProof="1" dirty="0">
              <a:solidFill>
                <a:schemeClr val="bg1"/>
              </a:solidFill>
              <a:latin typeface="Arial" panose="020B0604020202020204" pitchFamily="34" charset="0"/>
              <a:ea typeface="+mn-ea"/>
              <a:cs typeface="+mn-cs"/>
            </a:endParaRPr>
          </a:p>
          <a:p>
            <a:pPr marL="0" marR="0" lvl="0" indent="0" algn="ctr" defTabSz="914400" rtl="0" eaLnBrk="1" fontAlgn="base" latinLnBrk="0" hangingPunct="1">
              <a:lnSpc>
                <a:spcPct val="100000"/>
              </a:lnSpc>
              <a:spcBef>
                <a:spcPct val="0"/>
              </a:spcBef>
              <a:spcAft>
                <a:spcPct val="0"/>
              </a:spcAft>
              <a:buClrTx/>
              <a:buSzTx/>
              <a:buFontTx/>
              <a:buNone/>
            </a:pPr>
            <a:endParaRPr kumimoji="0" lang="vi-VN" altLang="x-none" sz="2400" b="1" i="0" u="none" strike="noStrike" kern="1200" cap="none" spc="0" normalizeH="0" baseline="0" noProof="1" dirty="0">
              <a:solidFill>
                <a:schemeClr val="bg1"/>
              </a:solidFill>
              <a:latin typeface="Arial" panose="020B0604020202020204" pitchFamily="34" charset="0"/>
              <a:ea typeface="+mn-ea"/>
              <a:cs typeface="+mn-cs"/>
            </a:endParaRPr>
          </a:p>
        </p:txBody>
      </p:sp>
      <p:sp>
        <p:nvSpPr>
          <p:cNvPr id="14" name="TextBox 13"/>
          <p:cNvSpPr txBox="1"/>
          <p:nvPr/>
        </p:nvSpPr>
        <p:spPr>
          <a:xfrm>
            <a:off x="2667000" y="4495800"/>
            <a:ext cx="3124200" cy="1200150"/>
          </a:xfrm>
          <a:prstGeom prst="rect">
            <a:avLst/>
          </a:prstGeom>
          <a:solidFill>
            <a:srgbClr val="0000FF"/>
          </a:solidFill>
        </p:spPr>
        <p:style>
          <a:lnRef idx="1">
            <a:schemeClr val="accent1"/>
          </a:lnRef>
          <a:fillRef idx="3">
            <a:schemeClr val="accent1"/>
          </a:fillRef>
          <a:effectRef idx="2">
            <a:schemeClr val="accent1"/>
          </a:effectRef>
          <a:fontRef idx="minor">
            <a:schemeClr val="lt1"/>
          </a:fontRef>
        </p:style>
        <p:txBody>
          <a:bodyPr>
            <a:spAutoFit/>
          </a:bodyPr>
          <a:lstStyle>
            <a:lvl1pPr marL="0" lvl="0" indent="0" algn="l" defTabSz="914400" rtl="0" eaLnBrk="0" fontAlgn="base" latinLnBrk="0" hangingPunct="0">
              <a:lnSpc>
                <a:spcPct val="100000"/>
              </a:lnSpc>
              <a:spcBef>
                <a:spcPct val="0"/>
              </a:spcBef>
              <a:spcAft>
                <a:spcPct val="0"/>
              </a:spcAft>
              <a:buNone/>
              <a:defRPr sz="3600" b="0" i="0" u="none" kern="1200" baseline="0">
                <a:solidFill>
                  <a:schemeClr val="tx1"/>
                </a:solidFill>
                <a:latin typeface="Arial" panose="020B0604020202020204" pitchFamily="34" charset="0"/>
                <a:ea typeface="+mn-ea"/>
              </a:defRPr>
            </a:lvl1pPr>
            <a:lvl2pPr marL="457200" lvl="1" indent="0" algn="l" defTabSz="914400" rtl="0" eaLnBrk="0" fontAlgn="base" latinLnBrk="0" hangingPunct="0">
              <a:lnSpc>
                <a:spcPct val="100000"/>
              </a:lnSpc>
              <a:spcBef>
                <a:spcPct val="0"/>
              </a:spcBef>
              <a:spcAft>
                <a:spcPct val="0"/>
              </a:spcAft>
              <a:buNone/>
              <a:defRPr sz="3600" b="0" i="0" u="none" kern="1200" baseline="0">
                <a:solidFill>
                  <a:schemeClr val="tx1"/>
                </a:solidFill>
                <a:latin typeface="Arial" panose="020B0604020202020204" pitchFamily="34" charset="0"/>
                <a:ea typeface="+mn-ea"/>
                <a:cs typeface="+mn-cs"/>
              </a:defRPr>
            </a:lvl2pPr>
            <a:lvl3pPr marL="914400" lvl="2" indent="0" algn="l" defTabSz="914400" rtl="0" eaLnBrk="0" fontAlgn="base" latinLnBrk="0" hangingPunct="0">
              <a:lnSpc>
                <a:spcPct val="100000"/>
              </a:lnSpc>
              <a:spcBef>
                <a:spcPct val="0"/>
              </a:spcBef>
              <a:spcAft>
                <a:spcPct val="0"/>
              </a:spcAft>
              <a:buNone/>
              <a:defRPr sz="3600" b="0" i="0" u="none" kern="1200" baseline="0">
                <a:solidFill>
                  <a:schemeClr val="tx1"/>
                </a:solidFill>
                <a:latin typeface="Arial" panose="020B0604020202020204" pitchFamily="34" charset="0"/>
                <a:ea typeface="+mn-ea"/>
                <a:cs typeface="+mn-cs"/>
              </a:defRPr>
            </a:lvl3pPr>
            <a:lvl4pPr marL="1371600" lvl="3" indent="0" algn="l" defTabSz="914400" rtl="0" eaLnBrk="0" fontAlgn="base" latinLnBrk="0" hangingPunct="0">
              <a:lnSpc>
                <a:spcPct val="100000"/>
              </a:lnSpc>
              <a:spcBef>
                <a:spcPct val="0"/>
              </a:spcBef>
              <a:spcAft>
                <a:spcPct val="0"/>
              </a:spcAft>
              <a:buNone/>
              <a:defRPr sz="3600" b="0" i="0" u="none" kern="1200" baseline="0">
                <a:solidFill>
                  <a:schemeClr val="tx1"/>
                </a:solidFill>
                <a:latin typeface="Arial" panose="020B0604020202020204" pitchFamily="34" charset="0"/>
                <a:ea typeface="+mn-ea"/>
                <a:cs typeface="+mn-cs"/>
              </a:defRPr>
            </a:lvl4pPr>
            <a:lvl5pPr marL="1828800" lvl="4" indent="0" algn="l" defTabSz="914400" rtl="0" eaLnBrk="0" fontAlgn="base" latinLnBrk="0" hangingPunct="0">
              <a:lnSpc>
                <a:spcPct val="100000"/>
              </a:lnSpc>
              <a:spcBef>
                <a:spcPct val="0"/>
              </a:spcBef>
              <a:spcAft>
                <a:spcPct val="0"/>
              </a:spcAft>
              <a:buNone/>
              <a:defRPr sz="3600" b="0" i="0" u="none" kern="1200" baseline="0">
                <a:solidFill>
                  <a:schemeClr val="tx1"/>
                </a:solidFill>
                <a:latin typeface="Arial" panose="020B0604020202020204" pitchFamily="34" charset="0"/>
                <a:ea typeface="+mn-ea"/>
                <a:cs typeface="+mn-cs"/>
              </a:defRPr>
            </a:lvl5pPr>
          </a:lstStyle>
          <a:p>
            <a:pPr marL="0" marR="0" lvl="0" indent="0" algn="ctr" defTabSz="914400" rtl="0" eaLnBrk="1" fontAlgn="base" latinLnBrk="0" hangingPunct="1">
              <a:lnSpc>
                <a:spcPct val="100000"/>
              </a:lnSpc>
              <a:spcBef>
                <a:spcPct val="0"/>
              </a:spcBef>
              <a:spcAft>
                <a:spcPct val="0"/>
              </a:spcAft>
              <a:buClrTx/>
              <a:buSzTx/>
              <a:buFontTx/>
              <a:buNone/>
            </a:pPr>
            <a:endParaRPr kumimoji="0" sz="2400" b="1" i="0" u="none" strike="noStrike" kern="1200" cap="none" spc="0" normalizeH="0" baseline="0" noProof="1" dirty="0">
              <a:solidFill>
                <a:srgbClr val="FFFFFF"/>
              </a:solidFill>
              <a:latin typeface="Arial" panose="020B0604020202020204" pitchFamily="34" charset="0"/>
              <a:ea typeface="+mn-ea"/>
              <a:cs typeface="+mn-cs"/>
            </a:endParaRPr>
          </a:p>
          <a:p>
            <a:pPr marL="0" marR="0" lvl="0" indent="0" algn="ctr" defTabSz="914400" rtl="0" eaLnBrk="1" fontAlgn="base" latinLnBrk="0" hangingPunct="1">
              <a:lnSpc>
                <a:spcPct val="100000"/>
              </a:lnSpc>
              <a:spcBef>
                <a:spcPct val="0"/>
              </a:spcBef>
              <a:spcAft>
                <a:spcPct val="0"/>
              </a:spcAft>
              <a:buClrTx/>
              <a:buSzTx/>
              <a:buFontTx/>
              <a:buNone/>
            </a:pPr>
            <a:r>
              <a:rPr kumimoji="0" sz="2400" b="1" i="0" u="none" strike="noStrike" kern="1200" cap="none" spc="0" normalizeH="0" baseline="0" noProof="1" dirty="0">
                <a:solidFill>
                  <a:srgbClr val="FFFFFF"/>
                </a:solidFill>
                <a:latin typeface="Arial" panose="020B0604020202020204" pitchFamily="34" charset="0"/>
                <a:ea typeface="+mn-ea"/>
                <a:cs typeface="+mn-cs"/>
              </a:rPr>
              <a:t>Quy phạm pháp luật</a:t>
            </a:r>
            <a:endParaRPr kumimoji="0" sz="2400" b="1" i="0" u="none" strike="noStrike" kern="1200" cap="none" spc="0" normalizeH="0" baseline="0" noProof="1" dirty="0">
              <a:solidFill>
                <a:srgbClr val="FFFFFF"/>
              </a:solidFill>
              <a:latin typeface="Arial" panose="020B0604020202020204" pitchFamily="34" charset="0"/>
              <a:ea typeface="+mn-ea"/>
              <a:cs typeface="+mn-cs"/>
            </a:endParaRPr>
          </a:p>
          <a:p>
            <a:pPr marL="0" marR="0" lvl="0" indent="0" algn="ctr" defTabSz="914400" rtl="0" eaLnBrk="1" fontAlgn="base" latinLnBrk="0" hangingPunct="1">
              <a:lnSpc>
                <a:spcPct val="100000"/>
              </a:lnSpc>
              <a:spcBef>
                <a:spcPct val="0"/>
              </a:spcBef>
              <a:spcAft>
                <a:spcPct val="0"/>
              </a:spcAft>
              <a:buClrTx/>
              <a:buSzTx/>
              <a:buFontTx/>
              <a:buNone/>
            </a:pPr>
            <a:endParaRPr kumimoji="0" lang="vi-VN" altLang="x-none" sz="2400" b="1" i="0" u="none" strike="noStrike" kern="1200" cap="none" spc="0" normalizeH="0" baseline="0" noProof="1" dirty="0">
              <a:solidFill>
                <a:srgbClr val="FFFFFF"/>
              </a:solidFill>
              <a:latin typeface="Arial" panose="020B0604020202020204" pitchFamily="34" charset="0"/>
              <a:ea typeface="+mn-ea"/>
              <a:cs typeface="+mn-cs"/>
            </a:endParaRPr>
          </a:p>
        </p:txBody>
      </p:sp>
      <p:sp>
        <p:nvSpPr>
          <p:cNvPr id="15" name="Oval 14"/>
          <p:cNvSpPr/>
          <p:nvPr/>
        </p:nvSpPr>
        <p:spPr>
          <a:xfrm>
            <a:off x="6705600" y="1524000"/>
            <a:ext cx="1600200" cy="4267200"/>
          </a:xfrm>
          <a:prstGeom prst="ellipse">
            <a:avLst/>
          </a:prstGeom>
          <a:solidFill>
            <a:srgbClr val="BEF11B"/>
          </a:solidFill>
        </p:spPr>
        <p:style>
          <a:lnRef idx="1">
            <a:schemeClr val="accent2"/>
          </a:lnRef>
          <a:fillRef idx="2">
            <a:schemeClr val="accent2"/>
          </a:fillRef>
          <a:effectRef idx="1">
            <a:schemeClr val="accent2"/>
          </a:effectRef>
          <a:fontRef idx="minor">
            <a:schemeClr val="dk1"/>
          </a:fontRef>
        </p:style>
        <p:txBody>
          <a:bodyPr anchor="ctr"/>
          <a:lstStyle>
            <a:lvl1pPr marL="0" lvl="0" indent="0" algn="l" defTabSz="914400" rtl="0" eaLnBrk="0" fontAlgn="base" latinLnBrk="0" hangingPunct="0">
              <a:lnSpc>
                <a:spcPct val="100000"/>
              </a:lnSpc>
              <a:spcBef>
                <a:spcPct val="0"/>
              </a:spcBef>
              <a:spcAft>
                <a:spcPct val="0"/>
              </a:spcAft>
              <a:buNone/>
              <a:defRPr sz="3600" b="0" i="0" u="none" kern="1200" baseline="0">
                <a:solidFill>
                  <a:schemeClr val="tx1"/>
                </a:solidFill>
                <a:latin typeface="Arial" panose="020B0604020202020204" pitchFamily="34" charset="0"/>
                <a:ea typeface="+mn-ea"/>
              </a:defRPr>
            </a:lvl1pPr>
            <a:lvl2pPr marL="457200" lvl="1" indent="0" algn="l" defTabSz="914400" rtl="0" eaLnBrk="0" fontAlgn="base" latinLnBrk="0" hangingPunct="0">
              <a:lnSpc>
                <a:spcPct val="100000"/>
              </a:lnSpc>
              <a:spcBef>
                <a:spcPct val="0"/>
              </a:spcBef>
              <a:spcAft>
                <a:spcPct val="0"/>
              </a:spcAft>
              <a:buNone/>
              <a:defRPr sz="3600" b="0" i="0" u="none" kern="1200" baseline="0">
                <a:solidFill>
                  <a:schemeClr val="tx1"/>
                </a:solidFill>
                <a:latin typeface="Arial" panose="020B0604020202020204" pitchFamily="34" charset="0"/>
                <a:ea typeface="+mn-ea"/>
                <a:cs typeface="+mn-cs"/>
              </a:defRPr>
            </a:lvl2pPr>
            <a:lvl3pPr marL="914400" lvl="2" indent="0" algn="l" defTabSz="914400" rtl="0" eaLnBrk="0" fontAlgn="base" latinLnBrk="0" hangingPunct="0">
              <a:lnSpc>
                <a:spcPct val="100000"/>
              </a:lnSpc>
              <a:spcBef>
                <a:spcPct val="0"/>
              </a:spcBef>
              <a:spcAft>
                <a:spcPct val="0"/>
              </a:spcAft>
              <a:buNone/>
              <a:defRPr sz="3600" b="0" i="0" u="none" kern="1200" baseline="0">
                <a:solidFill>
                  <a:schemeClr val="tx1"/>
                </a:solidFill>
                <a:latin typeface="Arial" panose="020B0604020202020204" pitchFamily="34" charset="0"/>
                <a:ea typeface="+mn-ea"/>
                <a:cs typeface="+mn-cs"/>
              </a:defRPr>
            </a:lvl3pPr>
            <a:lvl4pPr marL="1371600" lvl="3" indent="0" algn="l" defTabSz="914400" rtl="0" eaLnBrk="0" fontAlgn="base" latinLnBrk="0" hangingPunct="0">
              <a:lnSpc>
                <a:spcPct val="100000"/>
              </a:lnSpc>
              <a:spcBef>
                <a:spcPct val="0"/>
              </a:spcBef>
              <a:spcAft>
                <a:spcPct val="0"/>
              </a:spcAft>
              <a:buNone/>
              <a:defRPr sz="3600" b="0" i="0" u="none" kern="1200" baseline="0">
                <a:solidFill>
                  <a:schemeClr val="tx1"/>
                </a:solidFill>
                <a:latin typeface="Arial" panose="020B0604020202020204" pitchFamily="34" charset="0"/>
                <a:ea typeface="+mn-ea"/>
                <a:cs typeface="+mn-cs"/>
              </a:defRPr>
            </a:lvl4pPr>
            <a:lvl5pPr marL="1828800" lvl="4" indent="0" algn="l" defTabSz="914400" rtl="0" eaLnBrk="0" fontAlgn="base" latinLnBrk="0" hangingPunct="0">
              <a:lnSpc>
                <a:spcPct val="100000"/>
              </a:lnSpc>
              <a:spcBef>
                <a:spcPct val="0"/>
              </a:spcBef>
              <a:spcAft>
                <a:spcPct val="0"/>
              </a:spcAft>
              <a:buNone/>
              <a:defRPr sz="3600" b="0" i="0" u="none" kern="1200" baseline="0">
                <a:solidFill>
                  <a:schemeClr val="tx1"/>
                </a:solidFill>
                <a:latin typeface="Arial" panose="020B0604020202020204" pitchFamily="34" charset="0"/>
                <a:ea typeface="+mn-ea"/>
                <a:cs typeface="+mn-cs"/>
              </a:defRPr>
            </a:lvl5pPr>
          </a:lstStyle>
          <a:p>
            <a:pPr marL="0" marR="0" lvl="0" indent="0" algn="ctr" defTabSz="914400" rtl="0" eaLnBrk="1" fontAlgn="base" latinLnBrk="0" hangingPunct="1">
              <a:lnSpc>
                <a:spcPct val="100000"/>
              </a:lnSpc>
              <a:spcBef>
                <a:spcPct val="0"/>
              </a:spcBef>
              <a:spcAft>
                <a:spcPct val="0"/>
              </a:spcAft>
              <a:buClrTx/>
              <a:buSzTx/>
              <a:buFontTx/>
              <a:buNone/>
            </a:pPr>
            <a:r>
              <a:rPr kumimoji="0" sz="2400" b="1" i="0" u="none" strike="noStrike" kern="1200" cap="none" spc="0" normalizeH="0" baseline="0" noProof="1" dirty="0">
                <a:solidFill>
                  <a:srgbClr val="000000"/>
                </a:solidFill>
                <a:latin typeface="Arial" panose="020B0604020202020204" pitchFamily="34" charset="0"/>
                <a:ea typeface="+mn-ea"/>
                <a:cs typeface="+mn-cs"/>
              </a:rPr>
              <a:t>QUAN </a:t>
            </a:r>
            <a:endParaRPr kumimoji="0" sz="2400" b="1" i="0" u="none" strike="noStrike" kern="1200" cap="none" spc="0" normalizeH="0" baseline="0" noProof="1" dirty="0">
              <a:solidFill>
                <a:srgbClr val="000000"/>
              </a:solidFill>
              <a:latin typeface="Arial" panose="020B0604020202020204" pitchFamily="34" charset="0"/>
              <a:ea typeface="+mn-ea"/>
              <a:cs typeface="+mn-cs"/>
            </a:endParaRPr>
          </a:p>
          <a:p>
            <a:pPr marL="0" marR="0" lvl="0" indent="0" algn="ctr" defTabSz="914400" rtl="0" eaLnBrk="1" fontAlgn="base" latinLnBrk="0" hangingPunct="1">
              <a:lnSpc>
                <a:spcPct val="100000"/>
              </a:lnSpc>
              <a:spcBef>
                <a:spcPct val="0"/>
              </a:spcBef>
              <a:spcAft>
                <a:spcPct val="0"/>
              </a:spcAft>
              <a:buClrTx/>
              <a:buSzTx/>
              <a:buFontTx/>
              <a:buNone/>
            </a:pPr>
            <a:r>
              <a:rPr kumimoji="0" sz="2400" b="1" i="0" u="none" strike="noStrike" kern="1200" cap="none" spc="0" normalizeH="0" baseline="0" noProof="1" dirty="0">
                <a:solidFill>
                  <a:srgbClr val="000000"/>
                </a:solidFill>
                <a:latin typeface="Arial" panose="020B0604020202020204" pitchFamily="34" charset="0"/>
                <a:ea typeface="+mn-ea"/>
                <a:cs typeface="+mn-cs"/>
              </a:rPr>
              <a:t>HỆ</a:t>
            </a:r>
            <a:endParaRPr kumimoji="0" sz="2400" b="1" i="0" u="none" strike="noStrike" kern="1200" cap="none" spc="0" normalizeH="0" baseline="0" noProof="1" dirty="0">
              <a:solidFill>
                <a:srgbClr val="000000"/>
              </a:solidFill>
              <a:latin typeface="Arial" panose="020B0604020202020204" pitchFamily="34" charset="0"/>
              <a:ea typeface="+mn-ea"/>
              <a:cs typeface="+mn-cs"/>
            </a:endParaRPr>
          </a:p>
          <a:p>
            <a:pPr marL="0" marR="0" lvl="0" indent="0" algn="ctr" defTabSz="914400" rtl="0" eaLnBrk="1" fontAlgn="base" latinLnBrk="0" hangingPunct="1">
              <a:lnSpc>
                <a:spcPct val="100000"/>
              </a:lnSpc>
              <a:spcBef>
                <a:spcPct val="0"/>
              </a:spcBef>
              <a:spcAft>
                <a:spcPct val="0"/>
              </a:spcAft>
              <a:buClrTx/>
              <a:buSzTx/>
              <a:buFontTx/>
              <a:buNone/>
            </a:pPr>
            <a:r>
              <a:rPr kumimoji="0" sz="2400" b="1" i="0" u="none" strike="noStrike" kern="1200" cap="none" spc="0" normalizeH="0" baseline="0" noProof="1" dirty="0">
                <a:solidFill>
                  <a:srgbClr val="000000"/>
                </a:solidFill>
                <a:latin typeface="Arial" panose="020B0604020202020204" pitchFamily="34" charset="0"/>
                <a:ea typeface="+mn-ea"/>
                <a:cs typeface="+mn-cs"/>
              </a:rPr>
              <a:t>PHÁP LUẬT</a:t>
            </a:r>
            <a:endParaRPr kumimoji="0" lang="vi-VN" altLang="x-none" sz="2400" b="1" i="0" u="none" strike="noStrike" kern="1200" cap="none" spc="0" normalizeH="0" baseline="0" noProof="1" dirty="0">
              <a:solidFill>
                <a:srgbClr val="000000"/>
              </a:solidFill>
              <a:latin typeface="Arial" panose="020B0604020202020204" pitchFamily="34" charset="0"/>
              <a:ea typeface="+mn-ea"/>
              <a:cs typeface="+mn-cs"/>
            </a:endParaRPr>
          </a:p>
        </p:txBody>
      </p:sp>
      <p:cxnSp>
        <p:nvCxnSpPr>
          <p:cNvPr id="17" name="Straight Arrow Connector 16"/>
          <p:cNvCxnSpPr/>
          <p:nvPr/>
        </p:nvCxnSpPr>
        <p:spPr>
          <a:xfrm>
            <a:off x="1752600" y="2438400"/>
            <a:ext cx="838200" cy="1588"/>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19" name="Straight Arrow Connector 18"/>
          <p:cNvCxnSpPr/>
          <p:nvPr/>
        </p:nvCxnSpPr>
        <p:spPr>
          <a:xfrm>
            <a:off x="1752600" y="5181600"/>
            <a:ext cx="838200" cy="1588"/>
          </a:xfrm>
          <a:prstGeom prst="straightConnector1">
            <a:avLst/>
          </a:prstGeom>
          <a:ln>
            <a:tailEnd type="arrow"/>
          </a:ln>
        </p:spPr>
        <p:style>
          <a:lnRef idx="3">
            <a:schemeClr val="accent5"/>
          </a:lnRef>
          <a:fillRef idx="0">
            <a:schemeClr val="accent5"/>
          </a:fillRef>
          <a:effectRef idx="2">
            <a:schemeClr val="accent5"/>
          </a:effectRef>
          <a:fontRef idx="minor">
            <a:schemeClr val="tx1"/>
          </a:fontRef>
        </p:style>
      </p:cxnSp>
      <p:cxnSp>
        <p:nvCxnSpPr>
          <p:cNvPr id="24" name="Straight Arrow Connector 23"/>
          <p:cNvCxnSpPr/>
          <p:nvPr/>
        </p:nvCxnSpPr>
        <p:spPr>
          <a:xfrm>
            <a:off x="5715000" y="2371725"/>
            <a:ext cx="990600" cy="1285875"/>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rot="5400000" flipH="1" flipV="1">
            <a:off x="5524500" y="3924300"/>
            <a:ext cx="1447800" cy="91440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p:sld>
</file>

<file path=ppt/slides/slide28.xml><?xml version="1.0" encoding="utf-8"?>
<p:sld xmlns:a="http://schemas.openxmlformats.org/drawingml/2006/main" xmlns:r="http://schemas.openxmlformats.org/officeDocument/2006/relationships" xmlns:p="http://schemas.openxmlformats.org/presentationml/2006/main">
  <p:cSld>
    <p:bg>
      <p:bgPr>
        <a:blipFill rotWithShape="0">
          <a:blip r:embed="rId1"/>
          <a:stretch>
            <a:fillRect/>
          </a:stretch>
        </a:blipFill>
        <a:effectLst/>
      </p:bgPr>
    </p:bg>
    <p:spTree>
      <p:nvGrpSpPr>
        <p:cNvPr id="1" name=""/>
        <p:cNvGrpSpPr/>
        <p:nvPr/>
      </p:nvGrpSpPr>
      <p:grpSpPr/>
      <p:sp>
        <p:nvSpPr>
          <p:cNvPr id="11" name="Title 1"/>
          <p:cNvSpPr txBox="1"/>
          <p:nvPr/>
        </p:nvSpPr>
        <p:spPr bwMode="auto">
          <a:xfrm>
            <a:off x="1072816" y="1219200"/>
            <a:ext cx="6553200" cy="685800"/>
          </a:xfrm>
          <a:prstGeom prst="rect">
            <a:avLst/>
          </a:prstGeom>
          <a:noFill/>
          <a:ln w="9525">
            <a:noFill/>
            <a:miter lim="800000"/>
          </a:ln>
        </p:spPr>
        <p:txBody>
          <a:bodyPr anchor="ctr"/>
          <a:lstStyle/>
          <a:p>
            <a:pPr marR="0" algn="ctr" defTabSz="914400" fontAlgn="auto">
              <a:spcAft>
                <a:spcPts val="0"/>
              </a:spcAft>
              <a:buClrTx/>
              <a:buSzTx/>
              <a:buFontTx/>
              <a:buNone/>
              <a:defRPr/>
            </a:pPr>
            <a:r>
              <a:rPr kumimoji="0" lang="en-US" sz="3200" b="1" kern="1200" cap="none" spc="0" normalizeH="0" baseline="0" noProof="0" dirty="0" err="1">
                <a:solidFill>
                  <a:srgbClr val="0000FF"/>
                </a:solidFill>
                <a:effectLst>
                  <a:reflection blurRad="6350" stA="55000" endA="300" endPos="45500" dir="5400000" sy="-100000" algn="bl" rotWithShape="0"/>
                </a:effectLst>
                <a:latin typeface="Arial" panose="020B0604020202020204" pitchFamily="34" charset="0"/>
                <a:ea typeface="+mj-ea"/>
                <a:cs typeface="Arial" panose="020B0604020202020204" pitchFamily="34" charset="0"/>
              </a:rPr>
              <a:t>Sự</a:t>
            </a:r>
            <a:r>
              <a:rPr kumimoji="0" lang="en-US" sz="3200" b="1" kern="1200" cap="none" spc="0" normalizeH="0" baseline="0" noProof="0" dirty="0">
                <a:solidFill>
                  <a:srgbClr val="0000FF"/>
                </a:solidFill>
                <a:effectLst>
                  <a:reflection blurRad="6350" stA="55000" endA="300" endPos="45500" dir="5400000" sy="-100000" algn="bl" rotWithShape="0"/>
                </a:effectLst>
                <a:latin typeface="Arial" panose="020B0604020202020204" pitchFamily="34" charset="0"/>
                <a:ea typeface="+mj-ea"/>
                <a:cs typeface="Arial" panose="020B0604020202020204" pitchFamily="34" charset="0"/>
              </a:rPr>
              <a:t> </a:t>
            </a:r>
            <a:r>
              <a:rPr kumimoji="0" lang="en-US" sz="3200" b="1" kern="1200" cap="none" spc="0" normalizeH="0" baseline="0" noProof="0" dirty="0" err="1">
                <a:solidFill>
                  <a:srgbClr val="0000FF"/>
                </a:solidFill>
                <a:effectLst>
                  <a:reflection blurRad="6350" stA="55000" endA="300" endPos="45500" dir="5400000" sy="-100000" algn="bl" rotWithShape="0"/>
                </a:effectLst>
                <a:latin typeface="Arial" panose="020B0604020202020204" pitchFamily="34" charset="0"/>
                <a:ea typeface="+mj-ea"/>
                <a:cs typeface="Arial" panose="020B0604020202020204" pitchFamily="34" charset="0"/>
              </a:rPr>
              <a:t>kiện</a:t>
            </a:r>
            <a:r>
              <a:rPr kumimoji="0" lang="en-US" sz="3200" b="1" kern="1200" cap="none" spc="0" normalizeH="0" baseline="0" noProof="0" dirty="0">
                <a:solidFill>
                  <a:srgbClr val="0000FF"/>
                </a:solidFill>
                <a:effectLst>
                  <a:reflection blurRad="6350" stA="55000" endA="300" endPos="45500" dir="5400000" sy="-100000" algn="bl" rotWithShape="0"/>
                </a:effectLst>
                <a:latin typeface="Arial" panose="020B0604020202020204" pitchFamily="34" charset="0"/>
                <a:ea typeface="+mj-ea"/>
                <a:cs typeface="Arial" panose="020B0604020202020204" pitchFamily="34" charset="0"/>
              </a:rPr>
              <a:t> </a:t>
            </a:r>
            <a:r>
              <a:rPr kumimoji="0" lang="en-US" sz="3200" b="1" kern="1200" cap="none" spc="0" normalizeH="0" baseline="0" noProof="0" dirty="0" err="1">
                <a:solidFill>
                  <a:srgbClr val="0000FF"/>
                </a:solidFill>
                <a:effectLst>
                  <a:reflection blurRad="6350" stA="55000" endA="300" endPos="45500" dir="5400000" sy="-100000" algn="bl" rotWithShape="0"/>
                </a:effectLst>
                <a:latin typeface="Arial" panose="020B0604020202020204" pitchFamily="34" charset="0"/>
                <a:ea typeface="+mj-ea"/>
                <a:cs typeface="Arial" panose="020B0604020202020204" pitchFamily="34" charset="0"/>
              </a:rPr>
              <a:t>pháp</a:t>
            </a:r>
            <a:r>
              <a:rPr kumimoji="0" lang="en-US" sz="3200" b="1" kern="1200" cap="none" spc="0" normalizeH="0" baseline="0" noProof="0" dirty="0">
                <a:solidFill>
                  <a:srgbClr val="0000FF"/>
                </a:solidFill>
                <a:effectLst>
                  <a:reflection blurRad="6350" stA="55000" endA="300" endPos="45500" dir="5400000" sy="-100000" algn="bl" rotWithShape="0"/>
                </a:effectLst>
                <a:latin typeface="Arial" panose="020B0604020202020204" pitchFamily="34" charset="0"/>
                <a:ea typeface="+mj-ea"/>
                <a:cs typeface="Arial" panose="020B0604020202020204" pitchFamily="34" charset="0"/>
              </a:rPr>
              <a:t> </a:t>
            </a:r>
            <a:r>
              <a:rPr kumimoji="0" lang="en-US" sz="3200" b="1" kern="1200" cap="none" spc="0" normalizeH="0" baseline="0" noProof="0" dirty="0" err="1">
                <a:solidFill>
                  <a:srgbClr val="0000FF"/>
                </a:solidFill>
                <a:effectLst>
                  <a:reflection blurRad="6350" stA="55000" endA="300" endPos="45500" dir="5400000" sy="-100000" algn="bl" rotWithShape="0"/>
                </a:effectLst>
                <a:latin typeface="Arial" panose="020B0604020202020204" pitchFamily="34" charset="0"/>
                <a:ea typeface="+mj-ea"/>
                <a:cs typeface="Arial" panose="020B0604020202020204" pitchFamily="34" charset="0"/>
              </a:rPr>
              <a:t>lý</a:t>
            </a:r>
            <a:endParaRPr kumimoji="0" lang="en-US" sz="3200" b="1" kern="1200" cap="none" spc="0" normalizeH="0" baseline="0" noProof="0" dirty="0">
              <a:solidFill>
                <a:srgbClr val="0000FF"/>
              </a:solidFill>
              <a:effectLst>
                <a:reflection blurRad="6350" stA="55000" endA="300" endPos="45500" dir="5400000" sy="-100000" algn="bl" rotWithShape="0"/>
              </a:effectLst>
              <a:latin typeface="Arial" panose="020B0604020202020204" pitchFamily="34" charset="0"/>
              <a:ea typeface="+mj-ea"/>
              <a:cs typeface="Arial" panose="020B0604020202020204" pitchFamily="34" charset="0"/>
            </a:endParaRPr>
          </a:p>
        </p:txBody>
      </p:sp>
      <p:sp>
        <p:nvSpPr>
          <p:cNvPr id="12" name="Rectangle 4"/>
          <p:cNvSpPr/>
          <p:nvPr/>
        </p:nvSpPr>
        <p:spPr>
          <a:xfrm>
            <a:off x="1457325" y="2514600"/>
            <a:ext cx="6172200" cy="2246313"/>
          </a:xfrm>
          <a:prstGeom prst="rect">
            <a:avLst/>
          </a:prstGeom>
          <a:noFill/>
          <a:ln w="9525">
            <a:noFill/>
          </a:ln>
        </p:spPr>
        <p:txBody>
          <a:bodyPr anchor="t" anchorCtr="0">
            <a:spAutoFit/>
          </a:bodyPr>
          <a:p>
            <a:pPr algn="just">
              <a:buClr>
                <a:schemeClr val="hlink"/>
              </a:buClr>
              <a:buFont typeface="Wingdings" panose="05000000000000000000" pitchFamily="2" charset="2"/>
            </a:pPr>
            <a:r>
              <a:rPr lang="en-US" altLang="vi-VN" sz="2800" dirty="0">
                <a:latin typeface="Arial" panose="020B0604020202020204" pitchFamily="34" charset="0"/>
              </a:rPr>
              <a:t>Sự kiện pháp lý là những tình huống, hiện tượng, quá trình xảy ra trong đời sống có liên quan tới sự xuất hiện, thay đổi và chấm dứt các quan hệ pháp luật</a:t>
            </a:r>
            <a:endParaRPr lang="en-US" altLang="vi-VN" sz="2800" dirty="0">
              <a:latin typeface="Arial" panose="020B0604020202020204" pitchFamily="34" charset="0"/>
            </a:endParaRPr>
          </a:p>
        </p:txBody>
      </p:sp>
      <p:pic>
        <p:nvPicPr>
          <p:cNvPr id="60420" name="Picture 4" descr="A picture containing toy, doll&#10;&#10;Description automatically generated"/>
          <p:cNvPicPr>
            <a:picLocks noChangeAspect="1"/>
          </p:cNvPicPr>
          <p:nvPr/>
        </p:nvPicPr>
        <p:blipFill>
          <a:blip r:embed="rId2"/>
          <a:stretch>
            <a:fillRect/>
          </a:stretch>
        </p:blipFill>
        <p:spPr>
          <a:xfrm>
            <a:off x="3886200" y="5486400"/>
            <a:ext cx="2438400" cy="1371600"/>
          </a:xfrm>
          <a:prstGeom prst="rect">
            <a:avLst/>
          </a:prstGeom>
          <a:noFill/>
          <a:ln w="9525">
            <a:noFill/>
          </a:ln>
        </p:spPr>
      </p:pic>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linds(horizontal)">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29.xml><?xml version="1.0" encoding="utf-8"?>
<p:sld xmlns:a="http://schemas.openxmlformats.org/drawingml/2006/main" xmlns:r="http://schemas.openxmlformats.org/officeDocument/2006/relationships" xmlns:p="http://schemas.openxmlformats.org/presentationml/2006/main">
  <p:cSld>
    <p:bg>
      <p:bgPr>
        <a:blipFill rotWithShape="0">
          <a:blip r:embed="rId1"/>
          <a:stretch>
            <a:fillRect/>
          </a:stretch>
        </a:blipFill>
        <a:effectLst/>
      </p:bgPr>
    </p:bg>
    <p:spTree>
      <p:nvGrpSpPr>
        <p:cNvPr id="1" name=""/>
        <p:cNvGrpSpPr/>
        <p:nvPr/>
      </p:nvGrpSpPr>
      <p:grpSpPr/>
      <p:grpSp>
        <p:nvGrpSpPr>
          <p:cNvPr id="62466" name="AutoShape 5"/>
          <p:cNvGrpSpPr/>
          <p:nvPr/>
        </p:nvGrpSpPr>
        <p:grpSpPr>
          <a:xfrm>
            <a:off x="2951163" y="1552575"/>
            <a:ext cx="407987" cy="568325"/>
            <a:chOff x="1859" y="1981"/>
            <a:chExt cx="257" cy="358"/>
          </a:xfrm>
        </p:grpSpPr>
        <p:pic>
          <p:nvPicPr>
            <p:cNvPr id="62467" name="AutoShape 5"/>
            <p:cNvPicPr/>
            <p:nvPr/>
          </p:nvPicPr>
          <p:blipFill>
            <a:blip r:embed="rId2"/>
            <a:stretch>
              <a:fillRect/>
            </a:stretch>
          </p:blipFill>
          <p:spPr>
            <a:xfrm>
              <a:off x="1859" y="1981"/>
              <a:ext cx="257" cy="358"/>
            </a:xfrm>
            <a:prstGeom prst="rect">
              <a:avLst/>
            </a:prstGeom>
            <a:noFill/>
            <a:ln w="9525">
              <a:noFill/>
            </a:ln>
          </p:spPr>
        </p:pic>
        <p:sp>
          <p:nvSpPr>
            <p:cNvPr id="62468" name="Text Box 6"/>
            <p:cNvSpPr txBox="1"/>
            <p:nvPr/>
          </p:nvSpPr>
          <p:spPr>
            <a:xfrm rot="-5400000">
              <a:off x="1960" y="2101"/>
              <a:ext cx="150" cy="91"/>
            </a:xfrm>
            <a:prstGeom prst="rect">
              <a:avLst/>
            </a:prstGeom>
            <a:noFill/>
            <a:ln w="9525">
              <a:noFill/>
            </a:ln>
          </p:spPr>
          <p:txBody>
            <a:bodyPr vert="eaVert" wrap="none" anchor="ctr" anchorCtr="0"/>
            <a:p>
              <a:endParaRPr lang="vi-VN" altLang="vi-VN" dirty="0">
                <a:solidFill>
                  <a:srgbClr val="FFFFFF"/>
                </a:solidFill>
                <a:latin typeface="Verdana" panose="020B0604030504040204" pitchFamily="34" charset="0"/>
              </a:endParaRPr>
            </a:p>
          </p:txBody>
        </p:sp>
      </p:grpSp>
      <p:grpSp>
        <p:nvGrpSpPr>
          <p:cNvPr id="62469" name="AutoShape 6"/>
          <p:cNvGrpSpPr/>
          <p:nvPr/>
        </p:nvGrpSpPr>
        <p:grpSpPr>
          <a:xfrm>
            <a:off x="5553075" y="1498600"/>
            <a:ext cx="409575" cy="573088"/>
            <a:chOff x="3498" y="1947"/>
            <a:chExt cx="258" cy="361"/>
          </a:xfrm>
        </p:grpSpPr>
        <p:pic>
          <p:nvPicPr>
            <p:cNvPr id="62470" name="AutoShape 6"/>
            <p:cNvPicPr/>
            <p:nvPr/>
          </p:nvPicPr>
          <p:blipFill>
            <a:blip r:embed="rId3"/>
            <a:stretch>
              <a:fillRect/>
            </a:stretch>
          </p:blipFill>
          <p:spPr>
            <a:xfrm>
              <a:off x="3498" y="1947"/>
              <a:ext cx="258" cy="361"/>
            </a:xfrm>
            <a:prstGeom prst="rect">
              <a:avLst/>
            </a:prstGeom>
            <a:noFill/>
            <a:ln w="9525">
              <a:noFill/>
            </a:ln>
          </p:spPr>
        </p:pic>
        <p:sp>
          <p:nvSpPr>
            <p:cNvPr id="62471" name="Text Box 9"/>
            <p:cNvSpPr txBox="1"/>
            <p:nvPr/>
          </p:nvSpPr>
          <p:spPr>
            <a:xfrm rot="5400000">
              <a:off x="3505" y="2069"/>
              <a:ext cx="149" cy="90"/>
            </a:xfrm>
            <a:prstGeom prst="rect">
              <a:avLst/>
            </a:prstGeom>
            <a:noFill/>
            <a:ln w="9525">
              <a:noFill/>
            </a:ln>
          </p:spPr>
          <p:txBody>
            <a:bodyPr rot="10800000" vert="eaVert" wrap="none" anchor="ctr" anchorCtr="0"/>
            <a:p>
              <a:endParaRPr lang="vi-VN" altLang="vi-VN" dirty="0">
                <a:solidFill>
                  <a:srgbClr val="FFFFFF"/>
                </a:solidFill>
                <a:latin typeface="Verdana" panose="020B0604030504040204" pitchFamily="34" charset="0"/>
              </a:endParaRPr>
            </a:p>
          </p:txBody>
        </p:sp>
      </p:grpSp>
      <p:sp>
        <p:nvSpPr>
          <p:cNvPr id="17" name="AutoShape 16"/>
          <p:cNvSpPr>
            <a:spLocks noChangeArrowheads="1"/>
          </p:cNvSpPr>
          <p:nvPr/>
        </p:nvSpPr>
        <p:spPr bwMode="gray">
          <a:xfrm>
            <a:off x="304800" y="1379538"/>
            <a:ext cx="2573338" cy="719138"/>
          </a:xfrm>
          <a:prstGeom prst="can">
            <a:avLst>
              <a:gd name="adj" fmla="val 25000"/>
            </a:avLst>
          </a:prstGeom>
        </p:spPr>
        <p:style>
          <a:lnRef idx="2">
            <a:schemeClr val="accent2">
              <a:shade val="50000"/>
            </a:schemeClr>
          </a:lnRef>
          <a:fillRef idx="1">
            <a:schemeClr val="accent2"/>
          </a:fillRef>
          <a:effectRef idx="0">
            <a:schemeClr val="accent2"/>
          </a:effectRef>
          <a:fontRef idx="minor">
            <a:schemeClr val="lt1"/>
          </a:fontRef>
        </p:style>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3600" b="0" i="0" u="none" strike="noStrike" kern="1200" cap="none" spc="0" normalizeH="0" baseline="0" noProof="0">
              <a:ln>
                <a:noFill/>
              </a:ln>
              <a:solidFill>
                <a:schemeClr val="lt1"/>
              </a:solidFill>
              <a:effectLst/>
              <a:uLnTx/>
              <a:uFillTx/>
              <a:latin typeface="+mn-lt"/>
              <a:ea typeface="+mn-ea"/>
              <a:cs typeface="+mn-cs"/>
            </a:endParaRPr>
          </a:p>
        </p:txBody>
      </p:sp>
      <p:sp>
        <p:nvSpPr>
          <p:cNvPr id="18" name="AutoShape 19"/>
          <p:cNvSpPr>
            <a:spLocks noChangeArrowheads="1"/>
          </p:cNvSpPr>
          <p:nvPr/>
        </p:nvSpPr>
        <p:spPr bwMode="gray">
          <a:xfrm>
            <a:off x="5943600" y="1379538"/>
            <a:ext cx="2719388" cy="719138"/>
          </a:xfrm>
          <a:prstGeom prst="can">
            <a:avLst>
              <a:gd name="adj" fmla="val 25000"/>
            </a:avLst>
          </a:prstGeom>
        </p:spPr>
        <p:style>
          <a:lnRef idx="3">
            <a:schemeClr val="lt1"/>
          </a:lnRef>
          <a:fillRef idx="1">
            <a:schemeClr val="accent4"/>
          </a:fillRef>
          <a:effectRef idx="1">
            <a:schemeClr val="accent4"/>
          </a:effectRef>
          <a:fontRef idx="minor">
            <a:schemeClr val="lt1"/>
          </a:fontRef>
        </p:style>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3600" b="0" i="0" u="none" strike="noStrike" kern="1200" cap="none" spc="0" normalizeH="0" baseline="0" noProof="0">
              <a:ln>
                <a:noFill/>
              </a:ln>
              <a:solidFill>
                <a:schemeClr val="lt1"/>
              </a:solidFill>
              <a:effectLst/>
              <a:uLnTx/>
              <a:uFillTx/>
              <a:latin typeface="Arial" panose="020B0604020202020204" pitchFamily="34" charset="0"/>
              <a:ea typeface="+mn-ea"/>
              <a:cs typeface="+mn-cs"/>
            </a:endParaRPr>
          </a:p>
        </p:txBody>
      </p:sp>
      <p:grpSp>
        <p:nvGrpSpPr>
          <p:cNvPr id="62474" name="Group 60"/>
          <p:cNvGrpSpPr/>
          <p:nvPr/>
        </p:nvGrpSpPr>
        <p:grpSpPr>
          <a:xfrm>
            <a:off x="3200400" y="617538"/>
            <a:ext cx="2484438" cy="2400300"/>
            <a:chOff x="3185525" y="2209800"/>
            <a:chExt cx="2484702" cy="2400165"/>
          </a:xfrm>
        </p:grpSpPr>
        <p:sp>
          <p:nvSpPr>
            <p:cNvPr id="62475" name="Oval 8"/>
            <p:cNvSpPr/>
            <p:nvPr/>
          </p:nvSpPr>
          <p:spPr>
            <a:xfrm>
              <a:off x="3306189" y="2209800"/>
              <a:ext cx="2325933" cy="2400165"/>
            </a:xfrm>
            <a:prstGeom prst="ellipse">
              <a:avLst/>
            </a:prstGeom>
            <a:gradFill rotWithShape="1">
              <a:gsLst>
                <a:gs pos="0">
                  <a:srgbClr val="767676"/>
                </a:gs>
                <a:gs pos="50000">
                  <a:srgbClr val="FFFFFF"/>
                </a:gs>
                <a:gs pos="100000">
                  <a:srgbClr val="767676"/>
                </a:gs>
              </a:gsLst>
              <a:lin ang="5400000" scaled="1"/>
              <a:tileRect/>
            </a:gradFill>
            <a:ln w="57150" cap="flat" cmpd="sng">
              <a:solidFill>
                <a:schemeClr val="bg1"/>
              </a:solidFill>
              <a:prstDash val="solid"/>
              <a:round/>
              <a:headEnd type="none" w="med" len="med"/>
              <a:tailEnd type="none" w="med" len="med"/>
            </a:ln>
          </p:spPr>
          <p:txBody>
            <a:bodyPr wrap="none" anchor="ctr" anchorCtr="0"/>
            <a:p>
              <a:endParaRPr lang="vi-VN" altLang="vi-VN" dirty="0">
                <a:latin typeface="Arial" panose="020B0604020202020204" pitchFamily="34" charset="0"/>
              </a:endParaRPr>
            </a:p>
          </p:txBody>
        </p:sp>
        <p:sp>
          <p:nvSpPr>
            <p:cNvPr id="62476" name="Oval 9"/>
            <p:cNvSpPr/>
            <p:nvPr/>
          </p:nvSpPr>
          <p:spPr>
            <a:xfrm>
              <a:off x="3438688" y="2345041"/>
              <a:ext cx="2059495" cy="2125223"/>
            </a:xfrm>
            <a:prstGeom prst="ellipse">
              <a:avLst/>
            </a:prstGeom>
            <a:gradFill rotWithShape="1">
              <a:gsLst>
                <a:gs pos="0">
                  <a:srgbClr val="A2A2A2"/>
                </a:gs>
                <a:gs pos="50000">
                  <a:srgbClr val="FFFFFF"/>
                </a:gs>
                <a:gs pos="100000">
                  <a:srgbClr val="A2A2A2"/>
                </a:gs>
              </a:gsLst>
              <a:lin ang="0" scaled="1"/>
              <a:tileRect/>
            </a:gradFill>
            <a:ln w="9525">
              <a:noFill/>
            </a:ln>
          </p:spPr>
          <p:txBody>
            <a:bodyPr wrap="none" anchor="ctr" anchorCtr="0"/>
            <a:p>
              <a:endParaRPr lang="vi-VN" altLang="vi-VN" dirty="0">
                <a:latin typeface="Arial" panose="020B0604020202020204" pitchFamily="34" charset="0"/>
              </a:endParaRPr>
            </a:p>
          </p:txBody>
        </p:sp>
        <p:sp>
          <p:nvSpPr>
            <p:cNvPr id="22" name="Oval 10"/>
            <p:cNvSpPr>
              <a:spLocks noChangeArrowheads="1"/>
            </p:cNvSpPr>
            <p:nvPr/>
          </p:nvSpPr>
          <p:spPr bwMode="gray">
            <a:xfrm>
              <a:off x="3799953" y="3170183"/>
              <a:ext cx="184170" cy="480986"/>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ln>
            <a:effectLst/>
          </p:spPr>
          <p:txBody>
            <a:bodyPr wrap="none"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36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23" name="Oval 11"/>
            <p:cNvSpPr>
              <a:spLocks noChangeArrowheads="1"/>
            </p:cNvSpPr>
            <p:nvPr/>
          </p:nvSpPr>
          <p:spPr bwMode="gray">
            <a:xfrm>
              <a:off x="3798365" y="3165421"/>
              <a:ext cx="193696" cy="490509"/>
            </a:xfrm>
            <a:prstGeom prst="ellipse">
              <a:avLst/>
            </a:prstGeom>
          </p:spPr>
          <p:style>
            <a:lnRef idx="1">
              <a:schemeClr val="accent2"/>
            </a:lnRef>
            <a:fillRef idx="2">
              <a:schemeClr val="accent2"/>
            </a:fillRef>
            <a:effectRef idx="1">
              <a:schemeClr val="accent2"/>
            </a:effectRef>
            <a:fontRef idx="minor">
              <a:schemeClr val="dk1"/>
            </a:fontRef>
          </p:style>
          <p:txBody>
            <a:bodyPr wrap="none"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3600" b="0" i="0" u="none" strike="noStrike" kern="1200" cap="none" spc="0" normalizeH="0" baseline="0" noProof="0">
                <a:ln>
                  <a:noFill/>
                </a:ln>
                <a:solidFill>
                  <a:schemeClr val="dk1"/>
                </a:solidFill>
                <a:effectLst/>
                <a:uLnTx/>
                <a:uFillTx/>
                <a:latin typeface="+mn-lt"/>
                <a:ea typeface="+mn-ea"/>
                <a:cs typeface="+mn-cs"/>
              </a:endParaRPr>
            </a:p>
          </p:txBody>
        </p:sp>
        <p:sp>
          <p:nvSpPr>
            <p:cNvPr id="24" name="Oval 12"/>
            <p:cNvSpPr>
              <a:spLocks noChangeArrowheads="1"/>
            </p:cNvSpPr>
            <p:nvPr/>
          </p:nvSpPr>
          <p:spPr bwMode="gray">
            <a:xfrm>
              <a:off x="3679290" y="3168596"/>
              <a:ext cx="1578143" cy="480985"/>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ln>
            <a:effectLst/>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36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25" name="Oval 13"/>
            <p:cNvSpPr>
              <a:spLocks noChangeArrowheads="1"/>
            </p:cNvSpPr>
            <p:nvPr/>
          </p:nvSpPr>
          <p:spPr bwMode="gray">
            <a:xfrm>
              <a:off x="3679203" y="2594718"/>
              <a:ext cx="1578466" cy="1631815"/>
            </a:xfrm>
            <a:prstGeom prst="ellipse">
              <a:avLst/>
            </a:prstGeom>
            <a:ln w="38100" algn="ctr">
              <a:noFill/>
              <a:round/>
            </a:ln>
            <a:effectLst/>
            <a:scene3d>
              <a:camera prst="orthographicFront"/>
              <a:lightRig rig="threePt" dir="t"/>
            </a:scene3d>
            <a:sp3d>
              <a:bevelT/>
            </a:sp3d>
          </p:spPr>
          <p:style>
            <a:lnRef idx="0">
              <a:scrgbClr r="0" g="0" b="0"/>
            </a:lnRef>
            <a:fillRef idx="1003">
              <a:schemeClr val="dk2"/>
            </a:fillRef>
            <a:effectRef idx="0">
              <a:scrgbClr r="0" g="0" b="0"/>
            </a:effectRef>
            <a:fontRef idx="major"/>
          </p:style>
          <p:txBody>
            <a:bodyPr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3600" b="0" i="0" u="none" strike="noStrike" kern="1200" cap="none" spc="0" normalizeH="0" baseline="0" noProof="0">
                <a:ln>
                  <a:noFill/>
                </a:ln>
                <a:solidFill>
                  <a:schemeClr val="tx1"/>
                </a:solidFill>
                <a:effectLst/>
                <a:uLnTx/>
                <a:uFillTx/>
                <a:latin typeface="+mj-lt"/>
                <a:ea typeface="+mj-ea"/>
                <a:cs typeface="+mj-cs"/>
              </a:endParaRPr>
            </a:p>
          </p:txBody>
        </p:sp>
        <p:sp>
          <p:nvSpPr>
            <p:cNvPr id="62481" name="Text Box 20"/>
            <p:cNvSpPr txBox="1"/>
            <p:nvPr/>
          </p:nvSpPr>
          <p:spPr>
            <a:xfrm>
              <a:off x="3185525" y="2895561"/>
              <a:ext cx="2484702" cy="1200261"/>
            </a:xfrm>
            <a:prstGeom prst="rect">
              <a:avLst/>
            </a:prstGeom>
            <a:noFill/>
            <a:ln w="9525">
              <a:noFill/>
            </a:ln>
          </p:spPr>
          <p:txBody>
            <a:bodyPr anchor="t" anchorCtr="0">
              <a:spAutoFit/>
            </a:bodyPr>
            <a:p>
              <a:pPr algn="ctr" eaLnBrk="0" hangingPunct="0"/>
              <a:r>
                <a:rPr lang="en-US" altLang="vi-VN" sz="2400" b="1" dirty="0">
                  <a:solidFill>
                    <a:schemeClr val="bg2"/>
                  </a:solidFill>
                  <a:latin typeface="Arial" panose="020B0604020202020204" pitchFamily="34" charset="0"/>
                </a:rPr>
                <a:t>Sự kiện </a:t>
              </a:r>
              <a:endParaRPr lang="en-US" altLang="vi-VN" sz="2400" b="1" dirty="0">
                <a:solidFill>
                  <a:schemeClr val="bg2"/>
                </a:solidFill>
                <a:latin typeface="Arial" panose="020B0604020202020204" pitchFamily="34" charset="0"/>
              </a:endParaRPr>
            </a:p>
            <a:p>
              <a:pPr algn="ctr" eaLnBrk="0" hangingPunct="0"/>
              <a:r>
                <a:rPr lang="en-US" altLang="vi-VN" sz="2400" b="1" dirty="0">
                  <a:solidFill>
                    <a:schemeClr val="bg2"/>
                  </a:solidFill>
                  <a:latin typeface="Arial" panose="020B0604020202020204" pitchFamily="34" charset="0"/>
                </a:rPr>
                <a:t>pháp lý</a:t>
              </a:r>
              <a:endParaRPr lang="en-US" altLang="vi-VN" sz="2400" b="1" dirty="0">
                <a:solidFill>
                  <a:schemeClr val="bg2"/>
                </a:solidFill>
                <a:latin typeface="Arial" panose="020B0604020202020204" pitchFamily="34" charset="0"/>
              </a:endParaRPr>
            </a:p>
            <a:p>
              <a:pPr algn="ctr" eaLnBrk="0" hangingPunct="0"/>
              <a:endParaRPr lang="en-US" altLang="vi-VN" sz="2400" b="1" dirty="0">
                <a:solidFill>
                  <a:schemeClr val="bg2"/>
                </a:solidFill>
                <a:latin typeface="Arial" panose="020B0604020202020204" pitchFamily="34" charset="0"/>
              </a:endParaRPr>
            </a:p>
          </p:txBody>
        </p:sp>
      </p:grpSp>
      <p:sp>
        <p:nvSpPr>
          <p:cNvPr id="62482" name="Text Box 22"/>
          <p:cNvSpPr txBox="1"/>
          <p:nvPr/>
        </p:nvSpPr>
        <p:spPr>
          <a:xfrm>
            <a:off x="533400" y="1565275"/>
            <a:ext cx="2209800" cy="457200"/>
          </a:xfrm>
          <a:prstGeom prst="rect">
            <a:avLst/>
          </a:prstGeom>
          <a:noFill/>
          <a:ln w="9525">
            <a:noFill/>
          </a:ln>
        </p:spPr>
        <p:txBody>
          <a:bodyPr anchor="t" anchorCtr="0">
            <a:spAutoFit/>
          </a:bodyPr>
          <a:p>
            <a:pPr algn="ctr" eaLnBrk="0" hangingPunct="0"/>
            <a:r>
              <a:rPr lang="en-US" altLang="vi-VN" sz="2400" b="1" dirty="0">
                <a:solidFill>
                  <a:schemeClr val="bg2"/>
                </a:solidFill>
                <a:latin typeface="Arial" panose="020B0604020202020204" pitchFamily="34" charset="0"/>
              </a:rPr>
              <a:t>Hành vi</a:t>
            </a:r>
            <a:endParaRPr lang="en-US" altLang="vi-VN" sz="2400" b="1" dirty="0">
              <a:solidFill>
                <a:schemeClr val="bg2"/>
              </a:solidFill>
              <a:latin typeface="Arial" panose="020B0604020202020204" pitchFamily="34" charset="0"/>
            </a:endParaRPr>
          </a:p>
        </p:txBody>
      </p:sp>
      <p:sp>
        <p:nvSpPr>
          <p:cNvPr id="62483" name="Text Box 25"/>
          <p:cNvSpPr txBox="1"/>
          <p:nvPr/>
        </p:nvSpPr>
        <p:spPr>
          <a:xfrm>
            <a:off x="6148388" y="1565275"/>
            <a:ext cx="2438400" cy="457200"/>
          </a:xfrm>
          <a:prstGeom prst="rect">
            <a:avLst/>
          </a:prstGeom>
          <a:noFill/>
          <a:ln w="9525">
            <a:noFill/>
          </a:ln>
        </p:spPr>
        <p:txBody>
          <a:bodyPr anchor="t" anchorCtr="0">
            <a:spAutoFit/>
          </a:bodyPr>
          <a:p>
            <a:pPr algn="ctr" eaLnBrk="0" hangingPunct="0"/>
            <a:r>
              <a:rPr lang="en-US" altLang="vi-VN" sz="2400" b="1" dirty="0">
                <a:solidFill>
                  <a:schemeClr val="bg2"/>
                </a:solidFill>
                <a:latin typeface="Arial" panose="020B0604020202020204" pitchFamily="34" charset="0"/>
              </a:rPr>
              <a:t>Sự biến</a:t>
            </a:r>
            <a:endParaRPr lang="en-US" altLang="vi-VN" sz="2400" b="1" dirty="0">
              <a:solidFill>
                <a:schemeClr val="bg2"/>
              </a:solidFill>
              <a:latin typeface="Arial" panose="020B0604020202020204" pitchFamily="34" charset="0"/>
            </a:endParaRPr>
          </a:p>
        </p:txBody>
      </p:sp>
      <p:sp>
        <p:nvSpPr>
          <p:cNvPr id="34" name="AutoShape 5"/>
          <p:cNvSpPr>
            <a:spLocks noChangeArrowheads="1"/>
          </p:cNvSpPr>
          <p:nvPr/>
        </p:nvSpPr>
        <p:spPr bwMode="auto">
          <a:xfrm>
            <a:off x="457200" y="2293938"/>
            <a:ext cx="2286000" cy="3649663"/>
          </a:xfrm>
          <a:prstGeom prst="roundRect">
            <a:avLst>
              <a:gd name="adj" fmla="val 16667"/>
            </a:avLst>
          </a:prstGeom>
          <a:solidFill>
            <a:schemeClr val="bg1"/>
          </a:solidFill>
        </p:spPr>
        <p:style>
          <a:lnRef idx="1">
            <a:schemeClr val="accent2"/>
          </a:lnRef>
          <a:fillRef idx="2">
            <a:schemeClr val="accent2"/>
          </a:fillRef>
          <a:effectRef idx="1">
            <a:schemeClr val="accent2"/>
          </a:effectRef>
          <a:fontRef idx="minor">
            <a:schemeClr val="dk1"/>
          </a:fontRef>
        </p:style>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vi-VN" sz="2300" b="0" i="0" u="none" strike="noStrike" kern="1200" cap="none" spc="0" normalizeH="0" baseline="0" noProof="0" dirty="0">
              <a:ln>
                <a:noFill/>
              </a:ln>
              <a:solidFill>
                <a:schemeClr val="dk1"/>
              </a:solidFill>
              <a:effectLst/>
              <a:uLnTx/>
              <a:uFillTx/>
              <a:latin typeface="Verdana" panose="020B0604030504040204" pitchFamily="34" charset="0"/>
              <a:ea typeface="+mn-ea"/>
              <a:cs typeface="+mn-cs"/>
            </a:endParaRPr>
          </a:p>
        </p:txBody>
      </p:sp>
      <p:sp>
        <p:nvSpPr>
          <p:cNvPr id="62485" name="Text Box 6"/>
          <p:cNvSpPr txBox="1"/>
          <p:nvPr/>
        </p:nvSpPr>
        <p:spPr>
          <a:xfrm>
            <a:off x="533400" y="2503488"/>
            <a:ext cx="2124075" cy="3278187"/>
          </a:xfrm>
          <a:prstGeom prst="rect">
            <a:avLst/>
          </a:prstGeom>
          <a:solidFill>
            <a:schemeClr val="bg1"/>
          </a:solidFill>
          <a:ln w="9525">
            <a:noFill/>
          </a:ln>
        </p:spPr>
        <p:txBody>
          <a:bodyPr anchor="t" anchorCtr="0">
            <a:spAutoFit/>
          </a:bodyPr>
          <a:p>
            <a:pPr algn="ctr" eaLnBrk="0" hangingPunct="0">
              <a:buChar char="-"/>
            </a:pPr>
            <a:r>
              <a:rPr lang="en-US" altLang="vi-VN" sz="2300" dirty="0">
                <a:latin typeface="Arial" panose="020B0604020202020204" pitchFamily="34" charset="0"/>
              </a:rPr>
              <a:t> Sự kiện phụ thuộc ý chí con người</a:t>
            </a:r>
            <a:endParaRPr lang="en-US" altLang="vi-VN" sz="2300" dirty="0">
              <a:latin typeface="Arial" panose="020B0604020202020204" pitchFamily="34" charset="0"/>
            </a:endParaRPr>
          </a:p>
          <a:p>
            <a:pPr algn="ctr" eaLnBrk="0" hangingPunct="0">
              <a:buChar char="-"/>
            </a:pPr>
            <a:r>
              <a:rPr lang="en-US" altLang="vi-VN" sz="2300" dirty="0">
                <a:latin typeface="Arial" panose="020B0604020202020204" pitchFamily="34" charset="0"/>
              </a:rPr>
              <a:t> Gồm: hành động, không hành động, hợp pháp, không hợp pháp</a:t>
            </a:r>
            <a:endParaRPr lang="en-US" altLang="vi-VN" sz="2300" dirty="0">
              <a:latin typeface="Arial" panose="020B0604020202020204" pitchFamily="34" charset="0"/>
            </a:endParaRPr>
          </a:p>
        </p:txBody>
      </p:sp>
      <p:sp>
        <p:nvSpPr>
          <p:cNvPr id="37" name="AutoShape 5"/>
          <p:cNvSpPr>
            <a:spLocks noChangeArrowheads="1"/>
          </p:cNvSpPr>
          <p:nvPr/>
        </p:nvSpPr>
        <p:spPr bwMode="auto">
          <a:xfrm>
            <a:off x="6096000" y="2293938"/>
            <a:ext cx="2438400" cy="3649663"/>
          </a:xfrm>
          <a:prstGeom prst="roundRect">
            <a:avLst>
              <a:gd name="adj" fmla="val 16667"/>
            </a:avLst>
          </a:prstGeom>
          <a:solidFill>
            <a:schemeClr val="bg1"/>
          </a:solidFill>
        </p:spPr>
        <p:style>
          <a:lnRef idx="1">
            <a:schemeClr val="accent4"/>
          </a:lnRef>
          <a:fillRef idx="2">
            <a:schemeClr val="accent4"/>
          </a:fillRef>
          <a:effectRef idx="1">
            <a:schemeClr val="accent4"/>
          </a:effectRef>
          <a:fontRef idx="minor">
            <a:schemeClr val="dk1"/>
          </a:fontRef>
        </p:style>
        <p:txBody>
          <a:bodyPr wrap="none" anchor="ctr"/>
          <a:lstStyle/>
          <a:p>
            <a:pPr marL="0" marR="0" lvl="0" indent="0" algn="just" defTabSz="914400" rtl="0" eaLnBrk="0" fontAlgn="base" latinLnBrk="0" hangingPunct="0">
              <a:lnSpc>
                <a:spcPct val="100000"/>
              </a:lnSpc>
              <a:spcBef>
                <a:spcPct val="0"/>
              </a:spcBef>
              <a:spcAft>
                <a:spcPct val="0"/>
              </a:spcAft>
              <a:buClrTx/>
              <a:buSzTx/>
              <a:buFontTx/>
              <a:buNone/>
              <a:defRPr/>
            </a:pPr>
            <a:endParaRPr kumimoji="0" lang="vi-VN" sz="3600" b="0" i="0" u="none" strike="noStrike" kern="1200" cap="none" spc="0" normalizeH="0" baseline="0" noProof="0" dirty="0">
              <a:ln>
                <a:noFill/>
              </a:ln>
              <a:solidFill>
                <a:schemeClr val="dk1"/>
              </a:solidFill>
              <a:effectLst/>
              <a:uLnTx/>
              <a:uFillTx/>
              <a:latin typeface="Verdana" panose="020B0604030504040204" pitchFamily="34" charset="0"/>
              <a:ea typeface="+mn-ea"/>
              <a:cs typeface="+mn-cs"/>
            </a:endParaRPr>
          </a:p>
        </p:txBody>
      </p:sp>
      <p:sp>
        <p:nvSpPr>
          <p:cNvPr id="62487" name="Text Box 6"/>
          <p:cNvSpPr txBox="1"/>
          <p:nvPr/>
        </p:nvSpPr>
        <p:spPr>
          <a:xfrm>
            <a:off x="6096000" y="2516188"/>
            <a:ext cx="2495550" cy="2678112"/>
          </a:xfrm>
          <a:prstGeom prst="rect">
            <a:avLst/>
          </a:prstGeom>
          <a:noFill/>
          <a:ln w="9525">
            <a:noFill/>
          </a:ln>
        </p:spPr>
        <p:txBody>
          <a:bodyPr anchor="t" anchorCtr="0">
            <a:spAutoFit/>
          </a:bodyPr>
          <a:p>
            <a:pPr algn="ctr" eaLnBrk="0" hangingPunct="0">
              <a:buChar char="-"/>
            </a:pPr>
            <a:r>
              <a:rPr lang="en-US" altLang="vi-VN" sz="2400" dirty="0">
                <a:latin typeface="Arial" panose="020B0604020202020204" pitchFamily="34" charset="0"/>
              </a:rPr>
              <a:t> Không phụ thuộc hoặc không trực tiếp phụ thuộc ý chí con người</a:t>
            </a:r>
            <a:endParaRPr lang="en-US" altLang="vi-VN" sz="2400" dirty="0">
              <a:latin typeface="Arial" panose="020B0604020202020204" pitchFamily="34" charset="0"/>
            </a:endParaRPr>
          </a:p>
          <a:p>
            <a:pPr algn="ctr" eaLnBrk="0" hangingPunct="0">
              <a:buChar char="-"/>
            </a:pPr>
            <a:r>
              <a:rPr lang="en-US" altLang="vi-VN" sz="2400" dirty="0">
                <a:latin typeface="Arial" panose="020B0604020202020204" pitchFamily="34" charset="0"/>
              </a:rPr>
              <a:t> Gồm: thiên tai, chiến tranh,…</a:t>
            </a:r>
            <a:endParaRPr lang="en-US" altLang="vi-VN" sz="2400" dirty="0">
              <a:latin typeface="Arial" panose="020B0604020202020204" pitchFamily="34" charset="0"/>
            </a:endParaRPr>
          </a:p>
        </p:txBody>
      </p:sp>
    </p:spTree>
  </p:cSld>
  <p:clrMapOvr>
    <a:masterClrMapping/>
  </p:clrMapOvr>
  <p:transition spd="slow">
    <p:split orient="vert"/>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7" name="Title 1"/>
          <p:cNvSpPr txBox="1"/>
          <p:nvPr/>
        </p:nvSpPr>
        <p:spPr bwMode="auto">
          <a:xfrm>
            <a:off x="1066800" y="516790"/>
            <a:ext cx="6553200" cy="685800"/>
          </a:xfrm>
          <a:prstGeom prst="rect">
            <a:avLst/>
          </a:prstGeom>
          <a:noFill/>
          <a:ln w="9525">
            <a:noFill/>
            <a:miter lim="800000"/>
          </a:ln>
        </p:spPr>
        <p:txBody>
          <a:bodyPr anchor="ctr"/>
          <a:lstStyle/>
          <a:p>
            <a:pPr marR="0" algn="ctr" defTabSz="914400" fontAlgn="auto">
              <a:spcAft>
                <a:spcPts val="0"/>
              </a:spcAft>
              <a:buClrTx/>
              <a:buSzTx/>
              <a:buFontTx/>
              <a:buNone/>
              <a:defRPr/>
            </a:pPr>
            <a:r>
              <a:rPr kumimoji="0" lang="en-US" sz="3200" kern="1200" cap="none" spc="0" normalizeH="0" baseline="0" noProof="0" dirty="0">
                <a:solidFill>
                  <a:srgbClr val="0070C0"/>
                </a:solidFill>
                <a:effectLst>
                  <a:reflection blurRad="6350" stA="55000" endA="300" endPos="45500" dir="5400000" sy="-100000" algn="bl" rotWithShape="0"/>
                </a:effectLst>
                <a:latin typeface="Arial" panose="020B0604020202020204" pitchFamily="34" charset="0"/>
                <a:ea typeface="+mj-ea"/>
                <a:cs typeface="Arial" panose="020B0604020202020204" pitchFamily="34" charset="0"/>
              </a:rPr>
              <a:t> (1) </a:t>
            </a:r>
            <a:r>
              <a:rPr kumimoji="0" lang="en-US" sz="3200" kern="1200" cap="none" spc="0" normalizeH="0" baseline="0" noProof="0" dirty="0" err="1">
                <a:solidFill>
                  <a:srgbClr val="0070C0"/>
                </a:solidFill>
                <a:effectLst>
                  <a:reflection blurRad="6350" stA="55000" endA="300" endPos="45500" dir="5400000" sy="-100000" algn="bl" rotWithShape="0"/>
                </a:effectLst>
                <a:latin typeface="Arial" panose="020B0604020202020204" pitchFamily="34" charset="0"/>
                <a:ea typeface="+mj-ea"/>
                <a:cs typeface="Arial" panose="020B0604020202020204" pitchFamily="34" charset="0"/>
              </a:rPr>
              <a:t>Quy</a:t>
            </a:r>
            <a:r>
              <a:rPr kumimoji="0" lang="en-US" sz="3200" kern="1200" cap="none" spc="0" normalizeH="0" baseline="0" noProof="0" dirty="0">
                <a:solidFill>
                  <a:srgbClr val="0070C0"/>
                </a:solidFill>
                <a:effectLst>
                  <a:reflection blurRad="6350" stA="55000" endA="300" endPos="45500" dir="5400000" sy="-100000" algn="bl" rotWithShape="0"/>
                </a:effectLst>
                <a:latin typeface="Arial" panose="020B0604020202020204" pitchFamily="34" charset="0"/>
                <a:ea typeface="+mj-ea"/>
                <a:cs typeface="Arial" panose="020B0604020202020204" pitchFamily="34" charset="0"/>
              </a:rPr>
              <a:t> </a:t>
            </a:r>
            <a:r>
              <a:rPr kumimoji="0" lang="en-US" sz="3200" kern="1200" cap="none" spc="0" normalizeH="0" baseline="0" noProof="0" dirty="0" err="1">
                <a:solidFill>
                  <a:srgbClr val="0070C0"/>
                </a:solidFill>
                <a:effectLst>
                  <a:reflection blurRad="6350" stA="55000" endA="300" endPos="45500" dir="5400000" sy="-100000" algn="bl" rotWithShape="0"/>
                </a:effectLst>
                <a:latin typeface="Arial" panose="020B0604020202020204" pitchFamily="34" charset="0"/>
                <a:ea typeface="+mj-ea"/>
                <a:cs typeface="Arial" panose="020B0604020202020204" pitchFamily="34" charset="0"/>
              </a:rPr>
              <a:t>phạm</a:t>
            </a:r>
            <a:r>
              <a:rPr kumimoji="0" lang="en-US" sz="3200" kern="1200" cap="none" spc="0" normalizeH="0" baseline="0" noProof="0" dirty="0">
                <a:solidFill>
                  <a:srgbClr val="0070C0"/>
                </a:solidFill>
                <a:effectLst>
                  <a:reflection blurRad="6350" stA="55000" endA="300" endPos="45500" dir="5400000" sy="-100000" algn="bl" rotWithShape="0"/>
                </a:effectLst>
                <a:latin typeface="Arial" panose="020B0604020202020204" pitchFamily="34" charset="0"/>
                <a:ea typeface="+mj-ea"/>
                <a:cs typeface="Arial" panose="020B0604020202020204" pitchFamily="34" charset="0"/>
              </a:rPr>
              <a:t> </a:t>
            </a:r>
            <a:r>
              <a:rPr kumimoji="0" lang="en-US" sz="3200" kern="1200" cap="none" spc="0" normalizeH="0" baseline="0" noProof="0" dirty="0" err="1">
                <a:solidFill>
                  <a:srgbClr val="0070C0"/>
                </a:solidFill>
                <a:effectLst>
                  <a:reflection blurRad="6350" stA="55000" endA="300" endPos="45500" dir="5400000" sy="-100000" algn="bl" rotWithShape="0"/>
                </a:effectLst>
                <a:latin typeface="Arial" panose="020B0604020202020204" pitchFamily="34" charset="0"/>
                <a:ea typeface="+mj-ea"/>
                <a:cs typeface="Arial" panose="020B0604020202020204" pitchFamily="34" charset="0"/>
              </a:rPr>
              <a:t>pháp</a:t>
            </a:r>
            <a:r>
              <a:rPr kumimoji="0" lang="en-US" sz="3200" kern="1200" cap="none" spc="0" normalizeH="0" baseline="0" noProof="0" dirty="0">
                <a:solidFill>
                  <a:srgbClr val="0070C0"/>
                </a:solidFill>
                <a:effectLst>
                  <a:reflection blurRad="6350" stA="55000" endA="300" endPos="45500" dir="5400000" sy="-100000" algn="bl" rotWithShape="0"/>
                </a:effectLst>
                <a:latin typeface="Arial" panose="020B0604020202020204" pitchFamily="34" charset="0"/>
                <a:ea typeface="+mj-ea"/>
                <a:cs typeface="Arial" panose="020B0604020202020204" pitchFamily="34" charset="0"/>
              </a:rPr>
              <a:t> </a:t>
            </a:r>
            <a:r>
              <a:rPr kumimoji="0" lang="en-US" sz="3200" kern="1200" cap="none" spc="0" normalizeH="0" baseline="0" noProof="0" dirty="0" err="1">
                <a:solidFill>
                  <a:srgbClr val="0070C0"/>
                </a:solidFill>
                <a:effectLst>
                  <a:reflection blurRad="6350" stA="55000" endA="300" endPos="45500" dir="5400000" sy="-100000" algn="bl" rotWithShape="0"/>
                </a:effectLst>
                <a:latin typeface="Arial" panose="020B0604020202020204" pitchFamily="34" charset="0"/>
                <a:ea typeface="+mj-ea"/>
                <a:cs typeface="Arial" panose="020B0604020202020204" pitchFamily="34" charset="0"/>
              </a:rPr>
              <a:t>luật</a:t>
            </a:r>
            <a:endParaRPr kumimoji="0" lang="en-US" sz="3200" kern="1200" cap="none" spc="0" normalizeH="0" baseline="0" noProof="0" dirty="0">
              <a:solidFill>
                <a:srgbClr val="0070C0"/>
              </a:solidFill>
              <a:effectLst>
                <a:reflection blurRad="6350" stA="55000" endA="300" endPos="45500" dir="5400000" sy="-100000" algn="bl" rotWithShape="0"/>
              </a:effectLst>
              <a:latin typeface="Arial" panose="020B0604020202020204" pitchFamily="34" charset="0"/>
              <a:ea typeface="+mj-ea"/>
              <a:cs typeface="Arial" panose="020B0604020202020204" pitchFamily="34" charset="0"/>
            </a:endParaRPr>
          </a:p>
        </p:txBody>
      </p:sp>
      <p:sp>
        <p:nvSpPr>
          <p:cNvPr id="13" name="Horizontal Scroll 12"/>
          <p:cNvSpPr/>
          <p:nvPr/>
        </p:nvSpPr>
        <p:spPr>
          <a:xfrm>
            <a:off x="914399" y="1202591"/>
            <a:ext cx="7391400" cy="4751502"/>
          </a:xfrm>
          <a:prstGeom prst="horizontalScroll">
            <a:avLst/>
          </a:prstGeom>
          <a:solidFill>
            <a:schemeClr val="bg1"/>
          </a:solidFill>
          <a:ln>
            <a:solidFill>
              <a:srgbClr val="FF0000"/>
            </a:solidFill>
          </a:ln>
          <a:effectLst>
            <a:glow rad="101600">
              <a:schemeClr val="accent6">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50000"/>
              </a:lnSpc>
              <a:spcBef>
                <a:spcPts val="0"/>
              </a:spcBef>
              <a:spcAft>
                <a:spcPts val="0"/>
              </a:spcAft>
              <a:buClrTx/>
              <a:buSzTx/>
              <a:buFontTx/>
              <a:buNone/>
              <a:defRPr/>
            </a:pPr>
            <a:endParaRPr kumimoji="0" lang="en-US" sz="3600" b="0" i="0" u="none" strike="noStrike" kern="1200" cap="none" spc="0" normalizeH="0" baseline="0" noProof="0" dirty="0">
              <a:ln>
                <a:noFill/>
              </a:ln>
              <a:solidFill>
                <a:schemeClr val="lt1"/>
              </a:solidFill>
              <a:effectLst/>
              <a:uLnTx/>
              <a:uFillTx/>
              <a:latin typeface="+mn-lt"/>
              <a:ea typeface="+mn-ea"/>
              <a:cs typeface="+mn-cs"/>
            </a:endParaRPr>
          </a:p>
        </p:txBody>
      </p:sp>
      <p:sp>
        <p:nvSpPr>
          <p:cNvPr id="14" name="Rectangle 13"/>
          <p:cNvSpPr/>
          <p:nvPr/>
        </p:nvSpPr>
        <p:spPr>
          <a:xfrm>
            <a:off x="1600200" y="2136775"/>
            <a:ext cx="6538913" cy="2892425"/>
          </a:xfrm>
          <a:prstGeom prst="rect">
            <a:avLst/>
          </a:prstGeom>
          <a:noFill/>
          <a:ln w="9525">
            <a:noFill/>
          </a:ln>
        </p:spPr>
        <p:txBody>
          <a:bodyPr anchor="t" anchorCtr="0">
            <a:spAutoFit/>
          </a:bodyPr>
          <a:p>
            <a:pPr algn="just"/>
            <a:r>
              <a:rPr lang="en-US" altLang="vi-VN" sz="2600" dirty="0">
                <a:latin typeface="Arial" panose="020B0604020202020204" pitchFamily="34" charset="0"/>
              </a:rPr>
              <a:t>Quy phạm pháp luật là quy tắc xử sự có tính chất bắt buộc mọi chủ thể phải tuân thủ, được biểu thị bằng hình thức nhất định, do nhà nước ban hành hoặc thừa nhận, được nhà nước bảo vệ bằng các biện pháp cưỡng nhằm mục đích điều chỉnh các quan hệ xã hội </a:t>
            </a:r>
            <a:endParaRPr lang="en-US" altLang="vi-VN" sz="2600" dirty="0">
              <a:latin typeface="Constantia" panose="02030602050306030303" pitchFamily="18" charset="0"/>
            </a:endParaRPr>
          </a:p>
        </p:txBody>
      </p:sp>
      <p:grpSp>
        <p:nvGrpSpPr>
          <p:cNvPr id="9220" name="Group 9"/>
          <p:cNvGrpSpPr/>
          <p:nvPr/>
        </p:nvGrpSpPr>
        <p:grpSpPr>
          <a:xfrm>
            <a:off x="0" y="0"/>
            <a:ext cx="9067800" cy="6705600"/>
            <a:chOff x="76200" y="0"/>
            <a:chExt cx="9067800" cy="6858000"/>
          </a:xfrm>
        </p:grpSpPr>
        <p:pic>
          <p:nvPicPr>
            <p:cNvPr id="9221" name="Picture 2"/>
            <p:cNvPicPr>
              <a:picLocks noChangeAspect="1"/>
            </p:cNvPicPr>
            <p:nvPr/>
          </p:nvPicPr>
          <p:blipFill>
            <a:blip r:embed="rId1"/>
            <a:stretch>
              <a:fillRect/>
            </a:stretch>
          </p:blipFill>
          <p:spPr>
            <a:xfrm>
              <a:off x="8270590" y="0"/>
              <a:ext cx="873409" cy="490141"/>
            </a:xfrm>
            <a:prstGeom prst="rect">
              <a:avLst/>
            </a:prstGeom>
            <a:noFill/>
            <a:ln w="9525">
              <a:noFill/>
            </a:ln>
          </p:spPr>
        </p:pic>
        <p:pic>
          <p:nvPicPr>
            <p:cNvPr id="9222" name="Picture 11"/>
            <p:cNvPicPr>
              <a:picLocks noChangeAspect="1"/>
            </p:cNvPicPr>
            <p:nvPr/>
          </p:nvPicPr>
          <p:blipFill>
            <a:blip r:embed="rId1"/>
            <a:stretch>
              <a:fillRect/>
            </a:stretch>
          </p:blipFill>
          <p:spPr>
            <a:xfrm>
              <a:off x="8270590" y="6367858"/>
              <a:ext cx="873410" cy="490142"/>
            </a:xfrm>
            <a:prstGeom prst="rect">
              <a:avLst/>
            </a:prstGeom>
            <a:noFill/>
            <a:ln w="9525">
              <a:noFill/>
            </a:ln>
          </p:spPr>
        </p:pic>
        <p:pic>
          <p:nvPicPr>
            <p:cNvPr id="9223" name="Picture 2"/>
            <p:cNvPicPr>
              <a:picLocks noChangeAspect="1"/>
            </p:cNvPicPr>
            <p:nvPr/>
          </p:nvPicPr>
          <p:blipFill>
            <a:blip r:embed="rId2"/>
            <a:stretch>
              <a:fillRect/>
            </a:stretch>
          </p:blipFill>
          <p:spPr>
            <a:xfrm>
              <a:off x="76200" y="1"/>
              <a:ext cx="838200" cy="491764"/>
            </a:xfrm>
            <a:prstGeom prst="rect">
              <a:avLst/>
            </a:prstGeom>
            <a:noFill/>
            <a:ln w="9525">
              <a:noFill/>
            </a:ln>
          </p:spPr>
        </p:pic>
        <p:pic>
          <p:nvPicPr>
            <p:cNvPr id="9224" name="Picture 2"/>
            <p:cNvPicPr>
              <a:picLocks noChangeAspect="1"/>
            </p:cNvPicPr>
            <p:nvPr/>
          </p:nvPicPr>
          <p:blipFill>
            <a:blip r:embed="rId3"/>
            <a:stretch>
              <a:fillRect/>
            </a:stretch>
          </p:blipFill>
          <p:spPr>
            <a:xfrm>
              <a:off x="76200" y="6321530"/>
              <a:ext cx="914400" cy="536470"/>
            </a:xfrm>
            <a:prstGeom prst="rect">
              <a:avLst/>
            </a:prstGeom>
            <a:noFill/>
            <a:ln w="9525">
              <a:noFill/>
            </a:ln>
          </p:spPr>
        </p:pic>
        <p:cxnSp>
          <p:nvCxnSpPr>
            <p:cNvPr id="21" name="Straight Connector 20"/>
            <p:cNvCxnSpPr/>
            <p:nvPr/>
          </p:nvCxnSpPr>
          <p:spPr>
            <a:xfrm rot="5400000">
              <a:off x="-2575358" y="3670986"/>
              <a:ext cx="5753966" cy="6350"/>
            </a:xfrm>
            <a:prstGeom prst="line">
              <a:avLst/>
            </a:prstGeom>
            <a:ln>
              <a:solidFill>
                <a:srgbClr val="00B0F0"/>
              </a:solidFill>
            </a:ln>
          </p:spPr>
          <p:style>
            <a:lnRef idx="2">
              <a:schemeClr val="accent5"/>
            </a:lnRef>
            <a:fillRef idx="0">
              <a:schemeClr val="accent5"/>
            </a:fillRef>
            <a:effectRef idx="1">
              <a:schemeClr val="accent5"/>
            </a:effectRef>
            <a:fontRef idx="minor">
              <a:schemeClr val="tx1"/>
            </a:fontRef>
          </p:style>
        </p:cxnSp>
        <p:cxnSp>
          <p:nvCxnSpPr>
            <p:cNvPr id="22" name="Straight Connector 21"/>
            <p:cNvCxnSpPr/>
            <p:nvPr/>
          </p:nvCxnSpPr>
          <p:spPr>
            <a:xfrm rot="16200000" flipH="1">
              <a:off x="6149505" y="3709121"/>
              <a:ext cx="5828651" cy="4763"/>
            </a:xfrm>
            <a:prstGeom prst="line">
              <a:avLst/>
            </a:prstGeom>
            <a:ln>
              <a:solidFill>
                <a:srgbClr val="00B0F0"/>
              </a:solidFill>
            </a:ln>
          </p:spPr>
          <p:style>
            <a:lnRef idx="2">
              <a:schemeClr val="accent5"/>
            </a:lnRef>
            <a:fillRef idx="0">
              <a:schemeClr val="accent5"/>
            </a:fillRef>
            <a:effectRef idx="1">
              <a:schemeClr val="accent5"/>
            </a:effectRef>
            <a:fontRef idx="minor">
              <a:schemeClr val="tx1"/>
            </a:fontRef>
          </p:style>
        </p:cxnSp>
        <p:cxnSp>
          <p:nvCxnSpPr>
            <p:cNvPr id="23" name="Straight Connector 22"/>
            <p:cNvCxnSpPr/>
            <p:nvPr/>
          </p:nvCxnSpPr>
          <p:spPr>
            <a:xfrm>
              <a:off x="1143000" y="77932"/>
              <a:ext cx="7391400" cy="1624"/>
            </a:xfrm>
            <a:prstGeom prst="line">
              <a:avLst/>
            </a:prstGeom>
            <a:ln>
              <a:solidFill>
                <a:srgbClr val="00B0F0"/>
              </a:solidFill>
            </a:ln>
          </p:spPr>
          <p:style>
            <a:lnRef idx="2">
              <a:schemeClr val="accent5"/>
            </a:lnRef>
            <a:fillRef idx="0">
              <a:schemeClr val="accent5"/>
            </a:fillRef>
            <a:effectRef idx="1">
              <a:schemeClr val="accent5"/>
            </a:effectRef>
            <a:fontRef idx="minor">
              <a:schemeClr val="tx1"/>
            </a:fontRef>
          </p:style>
        </p:cxnSp>
        <p:cxnSp>
          <p:nvCxnSpPr>
            <p:cNvPr id="24" name="Straight Connector 23"/>
            <p:cNvCxnSpPr/>
            <p:nvPr/>
          </p:nvCxnSpPr>
          <p:spPr>
            <a:xfrm>
              <a:off x="914400" y="6856412"/>
              <a:ext cx="7391400" cy="1588"/>
            </a:xfrm>
            <a:prstGeom prst="line">
              <a:avLst/>
            </a:prstGeom>
            <a:ln>
              <a:solidFill>
                <a:srgbClr val="00B0F0"/>
              </a:solidFill>
            </a:ln>
            <a:effectLst>
              <a:outerShdw blurRad="63500" dist="25400" dir="5400000" rotWithShape="0">
                <a:srgbClr val="000000">
                  <a:alpha val="43137"/>
                </a:srgbClr>
              </a:outerShdw>
              <a:reflection blurRad="6350" stA="52000" endA="300" endPos="35000" dir="5400000" sy="-100000" algn="bl" rotWithShape="0"/>
            </a:effectLst>
          </p:spPr>
          <p:style>
            <a:lnRef idx="2">
              <a:schemeClr val="accent5"/>
            </a:lnRef>
            <a:fillRef idx="0">
              <a:schemeClr val="accent5"/>
            </a:fillRef>
            <a:effectRef idx="1">
              <a:schemeClr val="accent5"/>
            </a:effectRef>
            <a:fontRef idx="minor">
              <a:schemeClr val="tx1"/>
            </a:fontRef>
          </p:style>
        </p:cxnSp>
      </p:gr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nodeType="clickEffect">
                                  <p:stCondLst>
                                    <p:cond delay="0"/>
                                  </p:stCondLst>
                                  <p:childTnLst>
                                    <p:set>
                                      <p:cBhvr>
                                        <p:cTn id="6" dur="1" fill="hold">
                                          <p:stCondLst>
                                            <p:cond delay="0"/>
                                          </p:stCondLst>
                                        </p:cTn>
                                        <p:tgtEl>
                                          <p:spTgt spid="14">
                                            <p:txEl>
                                              <p:charRg st="0" end="253"/>
                                            </p:txEl>
                                          </p:spTgt>
                                        </p:tgtEl>
                                        <p:attrNameLst>
                                          <p:attrName>style.visibility</p:attrName>
                                        </p:attrNameLst>
                                      </p:cBhvr>
                                      <p:to>
                                        <p:strVal val="visible"/>
                                      </p:to>
                                    </p:set>
                                    <p:anim to="" calcmode="lin" valueType="num">
                                      <p:cBhvr>
                                        <p:cTn id="7" dur="1" fill="hold"/>
                                        <p:tgtEl>
                                          <p:spTgt spid="14">
                                            <p:txEl>
                                              <p:charRg st="0" end="253"/>
                                            </p:txEl>
                                          </p:spTgt>
                                        </p:tgtEl>
                                        <p:attrNameLst>
                                          <p:attrName>style.visibility</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4513" name="Picture 2"/>
          <p:cNvPicPr>
            <a:picLocks noChangeAspect="1"/>
          </p:cNvPicPr>
          <p:nvPr/>
        </p:nvPicPr>
        <p:blipFill>
          <a:blip r:embed="rId1"/>
          <a:stretch>
            <a:fillRect/>
          </a:stretch>
        </p:blipFill>
        <p:spPr>
          <a:xfrm>
            <a:off x="0" y="0"/>
            <a:ext cx="9144000" cy="6858000"/>
          </a:xfrm>
          <a:prstGeom prst="rect">
            <a:avLst/>
          </a:prstGeom>
          <a:noFill/>
          <a:ln w="9525">
            <a:noFill/>
          </a:ln>
        </p:spPr>
      </p:pic>
    </p:spTree>
  </p:cSld>
  <p:clrMapOvr>
    <a:masterClrMapping/>
  </p:clrMapOvr>
  <p:transition spd="slow"/>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5537" name="Picture 2"/>
          <p:cNvPicPr>
            <a:picLocks noChangeAspect="1"/>
          </p:cNvPicPr>
          <p:nvPr/>
        </p:nvPicPr>
        <p:blipFill>
          <a:blip r:embed="rId1"/>
          <a:stretch>
            <a:fillRect/>
          </a:stretch>
        </p:blipFill>
        <p:spPr>
          <a:xfrm>
            <a:off x="0" y="0"/>
            <a:ext cx="9144000" cy="7086600"/>
          </a:xfrm>
          <a:prstGeom prst="rect">
            <a:avLst/>
          </a:prstGeom>
          <a:noFill/>
          <a:ln w="9525">
            <a:noFill/>
          </a:ln>
        </p:spPr>
      </p:pic>
    </p:spTree>
  </p:cSld>
  <p:clrMapOvr>
    <a:masterClrMapping/>
  </p:clrMapOvr>
  <p:transition spd="slow"/>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6561" name="Picture 2"/>
          <p:cNvPicPr>
            <a:picLocks noChangeAspect="1"/>
          </p:cNvPicPr>
          <p:nvPr/>
        </p:nvPicPr>
        <p:blipFill>
          <a:blip r:embed="rId1"/>
          <a:stretch>
            <a:fillRect/>
          </a:stretch>
        </p:blipFill>
        <p:spPr>
          <a:xfrm>
            <a:off x="0" y="0"/>
            <a:ext cx="9144000" cy="6975475"/>
          </a:xfrm>
          <a:prstGeom prst="rect">
            <a:avLst/>
          </a:prstGeom>
          <a:noFill/>
          <a:ln w="9525">
            <a:noFill/>
          </a:ln>
        </p:spPr>
      </p:pic>
    </p:spTree>
  </p:cSld>
  <p:clrMapOvr>
    <a:masterClrMapping/>
  </p:clrMapOvr>
  <p:transition spd="slow"/>
</p:sld>
</file>

<file path=ppt/slides/slide33.xml><?xml version="1.0" encoding="utf-8"?>
<p:sld xmlns:a="http://schemas.openxmlformats.org/drawingml/2006/main" xmlns:r="http://schemas.openxmlformats.org/officeDocument/2006/relationships" xmlns:p="http://schemas.openxmlformats.org/presentationml/2006/main">
  <p:cSld>
    <p:bg>
      <p:bgPr>
        <a:blipFill rotWithShape="0">
          <a:blip r:embed="rId1"/>
          <a:stretch>
            <a:fillRect/>
          </a:stretch>
        </a:blipFill>
        <a:effectLst/>
      </p:bgPr>
    </p:bg>
    <p:spTree>
      <p:nvGrpSpPr>
        <p:cNvPr id="1" name=""/>
        <p:cNvGrpSpPr/>
        <p:nvPr/>
      </p:nvGrpSpPr>
      <p:grpSpPr/>
      <p:sp>
        <p:nvSpPr>
          <p:cNvPr id="18" name="AutoShape 19"/>
          <p:cNvSpPr>
            <a:spLocks noChangeArrowheads="1"/>
          </p:cNvSpPr>
          <p:nvPr/>
        </p:nvSpPr>
        <p:spPr bwMode="gray">
          <a:xfrm>
            <a:off x="3021013" y="1289050"/>
            <a:ext cx="2719388" cy="719138"/>
          </a:xfrm>
          <a:prstGeom prst="can">
            <a:avLst>
              <a:gd name="adj" fmla="val 25000"/>
            </a:avLst>
          </a:prstGeom>
        </p:spPr>
        <p:style>
          <a:lnRef idx="3">
            <a:schemeClr val="lt1"/>
          </a:lnRef>
          <a:fillRef idx="1">
            <a:schemeClr val="accent4"/>
          </a:fillRef>
          <a:effectRef idx="1">
            <a:schemeClr val="accent4"/>
          </a:effectRef>
          <a:fontRef idx="minor">
            <a:schemeClr val="lt1"/>
          </a:fontRef>
        </p:style>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3600" b="0" i="0" u="none" strike="noStrike" kern="1200" cap="none" spc="0" normalizeH="0" baseline="0" noProof="0">
              <a:ln>
                <a:noFill/>
              </a:ln>
              <a:solidFill>
                <a:schemeClr val="lt1"/>
              </a:solidFill>
              <a:effectLst/>
              <a:uLnTx/>
              <a:uFillTx/>
              <a:latin typeface="Arial" panose="020B0604020202020204" pitchFamily="34" charset="0"/>
              <a:ea typeface="+mn-ea"/>
              <a:cs typeface="+mn-cs"/>
            </a:endParaRPr>
          </a:p>
        </p:txBody>
      </p:sp>
      <p:grpSp>
        <p:nvGrpSpPr>
          <p:cNvPr id="67587" name="Group 5"/>
          <p:cNvGrpSpPr/>
          <p:nvPr/>
        </p:nvGrpSpPr>
        <p:grpSpPr>
          <a:xfrm>
            <a:off x="228600" y="1373188"/>
            <a:ext cx="3570288" cy="4195762"/>
            <a:chOff x="2443163" y="1547934"/>
            <a:chExt cx="3570286" cy="4195995"/>
          </a:xfrm>
        </p:grpSpPr>
        <p:sp>
          <p:nvSpPr>
            <p:cNvPr id="67588" name="Text Box 25"/>
            <p:cNvSpPr txBox="1"/>
            <p:nvPr/>
          </p:nvSpPr>
          <p:spPr>
            <a:xfrm>
              <a:off x="3073083" y="1547934"/>
              <a:ext cx="2438400" cy="461691"/>
            </a:xfrm>
            <a:prstGeom prst="rect">
              <a:avLst/>
            </a:prstGeom>
            <a:noFill/>
            <a:ln w="9525">
              <a:noFill/>
            </a:ln>
          </p:spPr>
          <p:txBody>
            <a:bodyPr anchor="t" anchorCtr="0">
              <a:spAutoFit/>
            </a:bodyPr>
            <a:p>
              <a:pPr algn="ctr" eaLnBrk="0" hangingPunct="0"/>
              <a:r>
                <a:rPr lang="en-US" altLang="vi-VN" sz="2400" b="1" dirty="0">
                  <a:solidFill>
                    <a:srgbClr val="FF0000"/>
                  </a:solidFill>
                  <a:latin typeface="Arial" panose="020B0604020202020204" pitchFamily="34" charset="0"/>
                </a:rPr>
                <a:t>Sự biến</a:t>
              </a:r>
              <a:endParaRPr lang="en-US" altLang="vi-VN" sz="2400" b="1" dirty="0">
                <a:solidFill>
                  <a:srgbClr val="FF0000"/>
                </a:solidFill>
                <a:latin typeface="Arial" panose="020B0604020202020204" pitchFamily="34" charset="0"/>
              </a:endParaRPr>
            </a:p>
          </p:txBody>
        </p:sp>
        <p:sp>
          <p:nvSpPr>
            <p:cNvPr id="37" name="AutoShape 5"/>
            <p:cNvSpPr>
              <a:spLocks noChangeArrowheads="1"/>
            </p:cNvSpPr>
            <p:nvPr/>
          </p:nvSpPr>
          <p:spPr bwMode="auto">
            <a:xfrm>
              <a:off x="2443163" y="2094064"/>
              <a:ext cx="3570286" cy="3649865"/>
            </a:xfrm>
            <a:prstGeom prst="roundRect">
              <a:avLst>
                <a:gd name="adj" fmla="val 16667"/>
              </a:avLst>
            </a:prstGeom>
            <a:solidFill>
              <a:schemeClr val="bg1"/>
            </a:solidFill>
          </p:spPr>
          <p:style>
            <a:lnRef idx="1">
              <a:schemeClr val="accent4"/>
            </a:lnRef>
            <a:fillRef idx="2">
              <a:schemeClr val="accent4"/>
            </a:fillRef>
            <a:effectRef idx="1">
              <a:schemeClr val="accent4"/>
            </a:effectRef>
            <a:fontRef idx="minor">
              <a:schemeClr val="dk1"/>
            </a:fontRef>
          </p:style>
          <p:txBody>
            <a:bodyPr wrap="none" anchor="ctr"/>
            <a:lstStyle/>
            <a:p>
              <a:pPr marL="0" marR="0" lvl="0" indent="0" algn="just" defTabSz="914400" rtl="0" eaLnBrk="0" fontAlgn="base" latinLnBrk="0" hangingPunct="0">
                <a:lnSpc>
                  <a:spcPct val="100000"/>
                </a:lnSpc>
                <a:spcBef>
                  <a:spcPct val="0"/>
                </a:spcBef>
                <a:spcAft>
                  <a:spcPct val="0"/>
                </a:spcAft>
                <a:buClrTx/>
                <a:buSzTx/>
                <a:buFontTx/>
                <a:buNone/>
                <a:defRPr/>
              </a:pPr>
              <a:endParaRPr kumimoji="0" lang="vi-VN" sz="3600" b="0" i="0" u="none" strike="noStrike" kern="1200" cap="none" spc="0" normalizeH="0" baseline="0" noProof="0" dirty="0">
                <a:ln>
                  <a:noFill/>
                </a:ln>
                <a:solidFill>
                  <a:schemeClr val="dk1"/>
                </a:solidFill>
                <a:effectLst/>
                <a:uLnTx/>
                <a:uFillTx/>
                <a:latin typeface="Verdana" panose="020B0604030504040204" pitchFamily="34" charset="0"/>
                <a:ea typeface="+mn-ea"/>
                <a:cs typeface="+mn-cs"/>
              </a:endParaRPr>
            </a:p>
          </p:txBody>
        </p:sp>
      </p:grpSp>
      <p:sp>
        <p:nvSpPr>
          <p:cNvPr id="67590" name="Text Box 6"/>
          <p:cNvSpPr txBox="1"/>
          <p:nvPr/>
        </p:nvSpPr>
        <p:spPr>
          <a:xfrm>
            <a:off x="655638" y="2586038"/>
            <a:ext cx="2844800" cy="2308225"/>
          </a:xfrm>
          <a:prstGeom prst="rect">
            <a:avLst/>
          </a:prstGeom>
          <a:noFill/>
          <a:ln w="9525">
            <a:noFill/>
          </a:ln>
        </p:spPr>
        <p:txBody>
          <a:bodyPr anchor="t" anchorCtr="0">
            <a:spAutoFit/>
          </a:bodyPr>
          <a:p>
            <a:pPr eaLnBrk="0" hangingPunct="0">
              <a:buChar char="-"/>
            </a:pPr>
            <a:r>
              <a:rPr lang="en-US" altLang="vi-VN" sz="2400" dirty="0">
                <a:latin typeface="Arial" panose="020B0604020202020204" pitchFamily="34" charset="0"/>
              </a:rPr>
              <a:t> Không phụ thuộc hoặc không trực tiếp phụ thuộc ý chí con người</a:t>
            </a:r>
            <a:endParaRPr lang="en-US" altLang="vi-VN" sz="2400" dirty="0">
              <a:latin typeface="Arial" panose="020B0604020202020204" pitchFamily="34" charset="0"/>
            </a:endParaRPr>
          </a:p>
          <a:p>
            <a:pPr eaLnBrk="0" hangingPunct="0">
              <a:buChar char="-"/>
            </a:pPr>
            <a:r>
              <a:rPr lang="en-US" altLang="vi-VN" sz="2400" dirty="0">
                <a:latin typeface="Arial" panose="020B0604020202020204" pitchFamily="34" charset="0"/>
              </a:rPr>
              <a:t> Gồm: thiên tai, chiến tranh,…</a:t>
            </a:r>
            <a:endParaRPr lang="en-US" altLang="vi-VN" sz="2400" dirty="0">
              <a:latin typeface="Arial" panose="020B0604020202020204" pitchFamily="34" charset="0"/>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blinds(horizontal)">
                                      <p:cBhvr>
                                        <p:cTn id="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bg>
      <p:bgPr>
        <a:blipFill rotWithShape="0">
          <a:blip r:embed="rId1"/>
          <a:stretch>
            <a:fillRect/>
          </a:stretch>
        </a:blipFill>
        <a:effectLst/>
      </p:bgPr>
    </p:bg>
    <p:spTree>
      <p:nvGrpSpPr>
        <p:cNvPr id="1" name=""/>
        <p:cNvGrpSpPr/>
        <p:nvPr/>
      </p:nvGrpSpPr>
      <p:grpSpPr/>
      <p:sp>
        <p:nvSpPr>
          <p:cNvPr id="13" name="Rounded Rectangle 12"/>
          <p:cNvSpPr/>
          <p:nvPr/>
        </p:nvSpPr>
        <p:spPr>
          <a:xfrm>
            <a:off x="269875" y="1565275"/>
            <a:ext cx="4302125" cy="2822575"/>
          </a:xfrm>
          <a:prstGeom prst="roundRect">
            <a:avLst>
              <a:gd name="adj" fmla="val 7739"/>
            </a:avLst>
          </a:prstGeom>
          <a:solidFill>
            <a:schemeClr val="accent2"/>
          </a:solidFill>
          <a:ln>
            <a:solidFill>
              <a:schemeClr val="accent6">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auto" latinLnBrk="0" hangingPunct="0">
              <a:lnSpc>
                <a:spcPct val="100000"/>
              </a:lnSpc>
              <a:spcBef>
                <a:spcPts val="0"/>
              </a:spcBef>
              <a:spcAft>
                <a:spcPts val="0"/>
              </a:spcAft>
              <a:buClrTx/>
              <a:buSzTx/>
              <a:buFontTx/>
              <a:buNone/>
              <a:defRPr/>
            </a:pPr>
            <a:endParaRPr kumimoji="0" lang="en-US" sz="3600" b="0" i="0" u="none" strike="noStrike" kern="1200" cap="none" spc="0" normalizeH="0" baseline="0" noProof="0">
              <a:ln>
                <a:noFill/>
              </a:ln>
              <a:solidFill>
                <a:schemeClr val="lt1"/>
              </a:solidFill>
              <a:effectLst/>
              <a:uLnTx/>
              <a:uFillTx/>
              <a:latin typeface="+mn-lt"/>
              <a:ea typeface="+mn-ea"/>
              <a:cs typeface="+mn-cs"/>
            </a:endParaRPr>
          </a:p>
        </p:txBody>
      </p:sp>
      <p:pic>
        <p:nvPicPr>
          <p:cNvPr id="11" name="Picture 5" descr="D:\Phuong Mai EU\INBOUND VN\Khách hàng\PowerPoint Đẹp\PowerPoint Dep\New Picture (12).png"/>
          <p:cNvPicPr>
            <a:picLocks noChangeAspect="1" noChangeArrowheads="1"/>
          </p:cNvPicPr>
          <p:nvPr/>
        </p:nvPicPr>
        <p:blipFill>
          <a:blip r:embed="rId2"/>
          <a:srcRect/>
          <a:stretch>
            <a:fillRect/>
          </a:stretch>
        </p:blipFill>
        <p:spPr bwMode="auto">
          <a:xfrm flipV="1">
            <a:off x="2530007" y="1872795"/>
            <a:ext cx="658813" cy="638175"/>
          </a:xfrm>
          <a:prstGeom prst="rect">
            <a:avLst/>
          </a:prstGeom>
          <a:ln>
            <a:noFill/>
          </a:ln>
          <a:effectLst>
            <a:softEdge rad="112500"/>
          </a:effectLst>
        </p:spPr>
      </p:pic>
      <p:sp>
        <p:nvSpPr>
          <p:cNvPr id="12" name="Text Box 4"/>
          <p:cNvSpPr txBox="1">
            <a:spLocks noChangeArrowheads="1"/>
          </p:cNvSpPr>
          <p:nvPr/>
        </p:nvSpPr>
        <p:spPr bwMode="auto">
          <a:xfrm>
            <a:off x="893763" y="995363"/>
            <a:ext cx="3055938" cy="461963"/>
          </a:xfrm>
          <a:prstGeom prst="rect">
            <a:avLst/>
          </a:prstGeom>
          <a:blipFill>
            <a:blip r:embed="rId3"/>
            <a:stretch>
              <a:fillRect/>
            </a:stretch>
          </a:blipFill>
          <a:ln>
            <a:noFill/>
          </a:ln>
        </p:spPr>
        <p:txBody>
          <a:bodyPr>
            <a:spAutoFit/>
          </a:bodyPr>
          <a:p>
            <a:pPr marR="0" algn="ctr" defTabSz="914400">
              <a:spcBef>
                <a:spcPct val="50000"/>
              </a:spcBef>
              <a:buClrTx/>
              <a:buSzTx/>
              <a:buFontTx/>
              <a:buNone/>
            </a:pPr>
            <a:r>
              <a:rPr kumimoji="0" sz="2400" b="1" kern="1200" cap="none" spc="0" normalizeH="0" baseline="0" noProof="1" dirty="0">
                <a:solidFill>
                  <a:srgbClr val="FF0066"/>
                </a:solidFill>
                <a:effectLst>
                  <a:outerShdw blurRad="38100" dist="38100" dir="2700000">
                    <a:srgbClr val="000000"/>
                  </a:outerShdw>
                </a:effectLst>
                <a:latin typeface="Arial" panose="020B0604020202020204" pitchFamily="34" charset="0"/>
                <a:ea typeface="+mn-ea"/>
                <a:cs typeface="+mn-cs"/>
              </a:rPr>
              <a:t>Sự biến pháp lý</a:t>
            </a:r>
            <a:endParaRPr kumimoji="0" sz="2400" b="1" kern="1200" cap="none" spc="0" normalizeH="0" baseline="0" noProof="1" dirty="0">
              <a:solidFill>
                <a:srgbClr val="FF0066"/>
              </a:solidFill>
              <a:latin typeface="Times New Roman" panose="02020603050405020304" pitchFamily="18" charset="0"/>
              <a:ea typeface="+mn-ea"/>
              <a:cs typeface="+mn-cs"/>
            </a:endParaRPr>
          </a:p>
        </p:txBody>
      </p:sp>
      <p:sp>
        <p:nvSpPr>
          <p:cNvPr id="8" name="Rounded Rectangle 7"/>
          <p:cNvSpPr/>
          <p:nvPr/>
        </p:nvSpPr>
        <p:spPr bwMode="auto">
          <a:xfrm>
            <a:off x="496888" y="1643063"/>
            <a:ext cx="3848100" cy="2617788"/>
          </a:xfrm>
          <a:prstGeom prst="roundRect">
            <a:avLst>
              <a:gd name="adj" fmla="val 7739"/>
            </a:avLst>
          </a:prstGeom>
          <a:solidFill>
            <a:srgbClr val="FEF4EC"/>
          </a:solidFill>
          <a:ln>
            <a:solidFill>
              <a:schemeClr val="accent6">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auto" latinLnBrk="0" hangingPunct="0">
              <a:lnSpc>
                <a:spcPct val="100000"/>
              </a:lnSpc>
              <a:spcBef>
                <a:spcPts val="0"/>
              </a:spcBef>
              <a:spcAft>
                <a:spcPts val="0"/>
              </a:spcAft>
              <a:buClrTx/>
              <a:buSzTx/>
              <a:buFontTx/>
              <a:buNone/>
              <a:defRPr/>
            </a:pPr>
            <a:endParaRPr kumimoji="0" lang="en-US" sz="3600" b="0" i="0" u="none" strike="noStrike" kern="1200" cap="none" spc="0" normalizeH="0" baseline="0" noProof="0">
              <a:ln>
                <a:noFill/>
              </a:ln>
              <a:solidFill>
                <a:schemeClr val="lt1"/>
              </a:solidFill>
              <a:effectLst/>
              <a:uLnTx/>
              <a:uFillTx/>
              <a:latin typeface="+mn-lt"/>
              <a:ea typeface="+mn-ea"/>
              <a:cs typeface="+mn-cs"/>
            </a:endParaRPr>
          </a:p>
        </p:txBody>
      </p:sp>
      <p:sp>
        <p:nvSpPr>
          <p:cNvPr id="69638" name="Text Box 6"/>
          <p:cNvSpPr txBox="1"/>
          <p:nvPr/>
        </p:nvSpPr>
        <p:spPr>
          <a:xfrm>
            <a:off x="666750" y="1982788"/>
            <a:ext cx="3508375" cy="1938337"/>
          </a:xfrm>
          <a:prstGeom prst="rect">
            <a:avLst/>
          </a:prstGeom>
          <a:noFill/>
          <a:ln w="9525">
            <a:noFill/>
          </a:ln>
        </p:spPr>
        <p:txBody>
          <a:bodyPr anchor="t" anchorCtr="0">
            <a:spAutoFit/>
          </a:bodyPr>
          <a:p>
            <a:pPr eaLnBrk="0" hangingPunct="0">
              <a:buChar char="-"/>
            </a:pPr>
            <a:r>
              <a:rPr lang="en-US" altLang="vi-VN" sz="2400" dirty="0">
                <a:latin typeface="Arial" panose="020B0604020202020204" pitchFamily="34" charset="0"/>
              </a:rPr>
              <a:t> Không phụ thuộc hoặc không trực tiếp phụ thuộc ý chí con người</a:t>
            </a:r>
            <a:endParaRPr lang="en-US" altLang="vi-VN" sz="2400" dirty="0">
              <a:latin typeface="Arial" panose="020B0604020202020204" pitchFamily="34" charset="0"/>
            </a:endParaRPr>
          </a:p>
          <a:p>
            <a:pPr eaLnBrk="0" hangingPunct="0">
              <a:buChar char="-"/>
            </a:pPr>
            <a:r>
              <a:rPr lang="en-US" altLang="vi-VN" sz="2400" dirty="0">
                <a:latin typeface="Arial" panose="020B0604020202020204" pitchFamily="34" charset="0"/>
              </a:rPr>
              <a:t> Gồm: thiên tai, chiến tranh,…</a:t>
            </a:r>
            <a:endParaRPr lang="en-US" altLang="vi-VN" sz="2400" dirty="0">
              <a:latin typeface="Arial" panose="020B0604020202020204" pitchFamily="34" charset="0"/>
            </a:endParaRPr>
          </a:p>
        </p:txBody>
      </p:sp>
    </p:spTree>
  </p:cSld>
  <p:clrMapOvr>
    <a:masterClrMapping/>
  </p:clrMapOvr>
  <p:transition spd="slow">
    <p:comb/>
  </p:transition>
</p:sld>
</file>

<file path=ppt/slides/slide35.xml><?xml version="1.0" encoding="utf-8"?>
<p:sld xmlns:a="http://schemas.openxmlformats.org/drawingml/2006/main" xmlns:r="http://schemas.openxmlformats.org/officeDocument/2006/relationships" xmlns:p="http://schemas.openxmlformats.org/presentationml/2006/main">
  <p:cSld>
    <p:bg>
      <p:bgPr>
        <a:blipFill rotWithShape="0">
          <a:blip r:embed="rId1"/>
          <a:stretch>
            <a:fillRect/>
          </a:stretch>
        </a:blipFill>
        <a:effectLst/>
      </p:bgPr>
    </p:bg>
    <p:spTree>
      <p:nvGrpSpPr>
        <p:cNvPr id="1" name=""/>
        <p:cNvGrpSpPr/>
        <p:nvPr/>
      </p:nvGrpSpPr>
      <p:grpSpPr/>
      <p:pic>
        <p:nvPicPr>
          <p:cNvPr id="2" name="videoplayback.mp4">
            <a:hlinkClick r:id="" action="ppaction://media"/>
          </p:cNvPr>
          <p:cNvPicPr>
            <a:picLocks noRot="1" noChangeAspect="1"/>
          </p:cNvPicPr>
          <p:nvPr>
            <a:videoFile r:link="rId2"/>
            <p:extLst>
              <p:ext uri="{DAA4B4D4-6D71-4841-9C94-3DE7FCFB9230}">
                <p14:media xmlns:p14="http://schemas.microsoft.com/office/powerpoint/2010/main" r:link="rId3"/>
              </p:ext>
            </p:extLst>
          </p:nvPr>
        </p:nvPicPr>
        <p:blipFill>
          <a:blip r:embed="rId4"/>
          <a:stretch>
            <a:fillRect/>
          </a:stretch>
        </p:blipFill>
        <p:spPr>
          <a:xfrm>
            <a:off x="0" y="0"/>
            <a:ext cx="9144000" cy="6858000"/>
          </a:xfrm>
          <a:prstGeom prst="rect">
            <a:avLst/>
          </a:prstGeom>
          <a:noFill/>
          <a:ln w="9525">
            <a:noFill/>
          </a:ln>
        </p:spPr>
      </p:pic>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503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blipFill rotWithShape="0">
          <a:blip r:embed="rId1"/>
          <a:stretch>
            <a:fillRect/>
          </a:stretch>
        </a:blipFill>
        <a:effectLst/>
      </p:bgPr>
    </p:bg>
    <p:spTree>
      <p:nvGrpSpPr>
        <p:cNvPr id="1" name=""/>
        <p:cNvGrpSpPr/>
        <p:nvPr/>
      </p:nvGrpSpPr>
      <p:grpSpPr/>
      <p:graphicFrame>
        <p:nvGraphicFramePr>
          <p:cNvPr id="11" name="Diagram 10"/>
          <p:cNvGraphicFramePr/>
          <p:nvPr/>
        </p:nvGraphicFramePr>
        <p:xfrm>
          <a:off x="685799" y="914400"/>
          <a:ext cx="8001000" cy="4953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2" name="Title 1"/>
          <p:cNvSpPr txBox="1"/>
          <p:nvPr/>
        </p:nvSpPr>
        <p:spPr bwMode="auto">
          <a:xfrm>
            <a:off x="1371600" y="0"/>
            <a:ext cx="6553200" cy="685800"/>
          </a:xfrm>
          <a:prstGeom prst="rect">
            <a:avLst/>
          </a:prstGeom>
          <a:noFill/>
          <a:ln w="9525">
            <a:noFill/>
            <a:miter lim="800000"/>
          </a:ln>
        </p:spPr>
        <p:txBody>
          <a:bodyPr anchor="ctr"/>
          <a:lstStyle/>
          <a:p>
            <a:pPr marR="0" algn="ctr" defTabSz="914400" fontAlgn="auto">
              <a:spcAft>
                <a:spcPts val="0"/>
              </a:spcAft>
              <a:buClrTx/>
              <a:buSzTx/>
              <a:buFontTx/>
              <a:buNone/>
              <a:defRPr/>
            </a:pPr>
            <a:r>
              <a:rPr kumimoji="0" lang="en-US" sz="3200" kern="1200" cap="none" spc="0" normalizeH="0" baseline="0" noProof="0" dirty="0">
                <a:solidFill>
                  <a:srgbClr val="0000FF"/>
                </a:solidFill>
                <a:effectLst>
                  <a:reflection blurRad="6350" stA="55000" endA="300" endPos="45500" dir="5400000" sy="-100000" algn="bl" rotWithShape="0"/>
                </a:effectLst>
                <a:latin typeface="Arial" panose="020B0604020202020204" pitchFamily="34" charset="0"/>
                <a:ea typeface="+mj-ea"/>
                <a:cs typeface="Arial" panose="020B0604020202020204" pitchFamily="34" charset="0"/>
              </a:rPr>
              <a:t>2. </a:t>
            </a:r>
            <a:r>
              <a:rPr kumimoji="0" lang="en-US" sz="3200" kern="1200" cap="none" spc="0" normalizeH="0" baseline="0" noProof="0" dirty="0" err="1">
                <a:solidFill>
                  <a:srgbClr val="0000FF"/>
                </a:solidFill>
                <a:effectLst>
                  <a:reflection blurRad="6350" stA="55000" endA="300" endPos="45500" dir="5400000" sy="-100000" algn="bl" rotWithShape="0"/>
                </a:effectLst>
                <a:latin typeface="Arial" panose="020B0604020202020204" pitchFamily="34" charset="0"/>
                <a:ea typeface="+mj-ea"/>
                <a:cs typeface="Arial" panose="020B0604020202020204" pitchFamily="34" charset="0"/>
              </a:rPr>
              <a:t>Đặc</a:t>
            </a:r>
            <a:r>
              <a:rPr kumimoji="0" lang="en-US" sz="3200" kern="1200" cap="none" spc="0" normalizeH="0" baseline="0" noProof="0" dirty="0">
                <a:solidFill>
                  <a:srgbClr val="0000FF"/>
                </a:solidFill>
                <a:effectLst>
                  <a:reflection blurRad="6350" stA="55000" endA="300" endPos="45500" dir="5400000" sy="-100000" algn="bl" rotWithShape="0"/>
                </a:effectLst>
                <a:latin typeface="Arial" panose="020B0604020202020204" pitchFamily="34" charset="0"/>
                <a:ea typeface="+mj-ea"/>
                <a:cs typeface="Arial" panose="020B0604020202020204" pitchFamily="34" charset="0"/>
              </a:rPr>
              <a:t> </a:t>
            </a:r>
            <a:r>
              <a:rPr kumimoji="0" lang="en-US" sz="3200" kern="1200" cap="none" spc="0" normalizeH="0" baseline="0" noProof="0" dirty="0" err="1">
                <a:solidFill>
                  <a:srgbClr val="0000FF"/>
                </a:solidFill>
                <a:effectLst>
                  <a:reflection blurRad="6350" stA="55000" endA="300" endPos="45500" dir="5400000" sy="-100000" algn="bl" rotWithShape="0"/>
                </a:effectLst>
                <a:latin typeface="Arial" panose="020B0604020202020204" pitchFamily="34" charset="0"/>
                <a:ea typeface="+mj-ea"/>
                <a:cs typeface="Arial" panose="020B0604020202020204" pitchFamily="34" charset="0"/>
              </a:rPr>
              <a:t>điểm</a:t>
            </a:r>
            <a:r>
              <a:rPr kumimoji="0" lang="en-US" sz="3200" kern="1200" cap="none" spc="0" normalizeH="0" baseline="0" noProof="0" dirty="0">
                <a:solidFill>
                  <a:srgbClr val="0000FF"/>
                </a:solidFill>
                <a:effectLst>
                  <a:reflection blurRad="6350" stA="55000" endA="300" endPos="45500" dir="5400000" sy="-100000" algn="bl" rotWithShape="0"/>
                </a:effectLst>
                <a:latin typeface="Arial" panose="020B0604020202020204" pitchFamily="34" charset="0"/>
                <a:ea typeface="+mj-ea"/>
                <a:cs typeface="Arial" panose="020B0604020202020204" pitchFamily="34" charset="0"/>
              </a:rPr>
              <a:t> </a:t>
            </a:r>
            <a:r>
              <a:rPr kumimoji="0" lang="en-US" sz="3200" kern="1200" cap="none" spc="0" normalizeH="0" baseline="0" noProof="0" dirty="0" err="1">
                <a:solidFill>
                  <a:srgbClr val="0000FF"/>
                </a:solidFill>
                <a:effectLst>
                  <a:reflection blurRad="6350" stA="55000" endA="300" endPos="45500" dir="5400000" sy="-100000" algn="bl" rotWithShape="0"/>
                </a:effectLst>
                <a:latin typeface="Arial" panose="020B0604020202020204" pitchFamily="34" charset="0"/>
                <a:ea typeface="+mj-ea"/>
                <a:cs typeface="Arial" panose="020B0604020202020204" pitchFamily="34" charset="0"/>
              </a:rPr>
              <a:t>của</a:t>
            </a:r>
            <a:r>
              <a:rPr kumimoji="0" lang="en-US" sz="3200" kern="1200" cap="none" spc="0" normalizeH="0" baseline="0" noProof="0" dirty="0">
                <a:solidFill>
                  <a:srgbClr val="0000FF"/>
                </a:solidFill>
                <a:effectLst>
                  <a:reflection blurRad="6350" stA="55000" endA="300" endPos="45500" dir="5400000" sy="-100000" algn="bl" rotWithShape="0"/>
                </a:effectLst>
                <a:latin typeface="Arial" panose="020B0604020202020204" pitchFamily="34" charset="0"/>
                <a:ea typeface="+mj-ea"/>
                <a:cs typeface="Arial" panose="020B0604020202020204" pitchFamily="34" charset="0"/>
              </a:rPr>
              <a:t> QHPL</a:t>
            </a:r>
            <a:endParaRPr kumimoji="0" lang="en-US" sz="3200" kern="1200" cap="none" spc="0" normalizeH="0" baseline="0" noProof="0" dirty="0">
              <a:solidFill>
                <a:srgbClr val="0000FF"/>
              </a:solidFill>
              <a:effectLst>
                <a:reflection blurRad="6350" stA="55000" endA="300" endPos="45500" dir="5400000" sy="-100000" algn="bl" rotWithShape="0"/>
              </a:effectLst>
              <a:latin typeface="Arial" panose="020B0604020202020204" pitchFamily="34" charset="0"/>
              <a:ea typeface="+mj-ea"/>
              <a:cs typeface="Arial" panose="020B0604020202020204" pitchFamily="34" charset="0"/>
            </a:endParaRPr>
          </a:p>
        </p:txBody>
      </p:sp>
    </p:spTree>
  </p:cSld>
  <p:clrMapOvr>
    <a:masterClrMapping/>
  </p:clrMapOvr>
  <p:transition spd="slow"/>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3729" name="Text Box 16"/>
          <p:cNvSpPr txBox="1"/>
          <p:nvPr/>
        </p:nvSpPr>
        <p:spPr>
          <a:xfrm>
            <a:off x="609600" y="1244600"/>
            <a:ext cx="7924800" cy="352425"/>
          </a:xfrm>
          <a:prstGeom prst="rect">
            <a:avLst/>
          </a:prstGeom>
          <a:solidFill>
            <a:srgbClr val="00B0F0"/>
          </a:solidFill>
          <a:ln w="9525">
            <a:noFill/>
          </a:ln>
        </p:spPr>
        <p:txBody>
          <a:bodyPr anchor="t" anchorCtr="0">
            <a:spAutoFit/>
          </a:bodyPr>
          <a:p>
            <a:pPr>
              <a:spcBef>
                <a:spcPct val="50000"/>
              </a:spcBef>
            </a:pPr>
            <a:r>
              <a:rPr lang="en-US" altLang="en-US" sz="1700" b="1" dirty="0">
                <a:latin typeface="Times New Roman" panose="02020603050405020304" pitchFamily="18" charset="0"/>
              </a:rPr>
              <a:t> 3. CẤU TRÚC CỦA QUAN HỆ PHÁP LUẬT</a:t>
            </a:r>
            <a:endParaRPr lang="en-US" altLang="en-US" sz="1700" b="1" dirty="0">
              <a:latin typeface="Times New Roman" panose="02020603050405020304" pitchFamily="18" charset="0"/>
              <a:ea typeface="Times New Roman" panose="02020603050405020304" pitchFamily="18" charset="0"/>
            </a:endParaRPr>
          </a:p>
        </p:txBody>
      </p:sp>
      <p:sp>
        <p:nvSpPr>
          <p:cNvPr id="7" name="Horizontal Scroll 2"/>
          <p:cNvSpPr txBox="1"/>
          <p:nvPr/>
        </p:nvSpPr>
        <p:spPr bwMode="auto">
          <a:xfrm>
            <a:off x="190500" y="76200"/>
            <a:ext cx="8763000" cy="784225"/>
          </a:xfrm>
          <a:prstGeom prst="horizontalScroll">
            <a:avLst/>
          </a:prstGeom>
          <a:solidFill>
            <a:srgbClr val="0070C0"/>
          </a:solidFill>
          <a:ln w="9525" cap="flat" cmpd="sng" algn="ctr">
            <a:solidFill>
              <a:schemeClr val="bg1"/>
            </a:solidFill>
            <a:prstDash val="solid"/>
            <a:round/>
            <a:headEnd type="none" w="med" len="med"/>
            <a:tailEnd type="none" w="med" len="med"/>
          </a:ln>
          <a:effectLst/>
        </p:spPr>
        <p:txBody>
          <a:bodyPr vert="horz" wrap="square" lIns="91440" tIns="45720" rIns="91440" bIns="45720" numCol="1" anchor="ctr" anchorCtr="0" compatLnSpc="1"/>
          <a:p>
            <a:pPr marR="0" algn="ctr" defTabSz="914400">
              <a:lnSpc>
                <a:spcPct val="150000"/>
              </a:lnSpc>
              <a:buClrTx/>
              <a:buSzTx/>
              <a:buFontTx/>
              <a:buNone/>
            </a:pPr>
            <a:r>
              <a:rPr kumimoji="0" sz="2000" b="1" kern="1200" cap="none" spc="0" normalizeH="0" baseline="0" noProof="1" dirty="0">
                <a:solidFill>
                  <a:schemeClr val="bg1"/>
                </a:solidFill>
                <a:effectLst>
                  <a:outerShdw blurRad="38100" dist="38100" dir="2700000">
                    <a:srgbClr val="C0C0C0"/>
                  </a:outerShdw>
                </a:effectLst>
                <a:latin typeface="Times New Roman" panose="02020603050405020304" pitchFamily="18" charset="0"/>
                <a:ea typeface="+mn-ea"/>
                <a:cs typeface="Times New Roman" panose="02020603050405020304" pitchFamily="18" charset="0"/>
              </a:rPr>
              <a:t>CHƯƠNG 2: HỆ THỐNG PHÁP LUẬT VÀ QUAN HỆ PHÁP LUẬT</a:t>
            </a:r>
            <a:endParaRPr kumimoji="0" sz="2000" b="1" kern="1200" cap="none" spc="0" normalizeH="0" baseline="0" noProof="1" dirty="0">
              <a:solidFill>
                <a:schemeClr val="bg1"/>
              </a:solidFill>
              <a:effectLst>
                <a:outerShdw blurRad="38100" dist="38100" dir="2700000">
                  <a:srgbClr val="C0C0C0"/>
                </a:outerShdw>
              </a:effectLst>
              <a:latin typeface="Times New Roman" panose="02020603050405020304" pitchFamily="18" charset="0"/>
              <a:ea typeface="Times New Roman" panose="02020603050405020304" pitchFamily="18" charset="0"/>
              <a:cs typeface="+mn-cs"/>
            </a:endParaRPr>
          </a:p>
        </p:txBody>
      </p:sp>
      <p:sp>
        <p:nvSpPr>
          <p:cNvPr id="73731" name="Rectangle 9"/>
          <p:cNvSpPr/>
          <p:nvPr/>
        </p:nvSpPr>
        <p:spPr>
          <a:xfrm>
            <a:off x="685800" y="676275"/>
            <a:ext cx="7537450" cy="563563"/>
          </a:xfrm>
          <a:prstGeom prst="rect">
            <a:avLst/>
          </a:prstGeom>
          <a:noFill/>
          <a:ln w="9525">
            <a:noFill/>
          </a:ln>
        </p:spPr>
        <p:txBody>
          <a:bodyPr anchor="b" anchorCtr="0"/>
          <a:p>
            <a:pPr algn="just">
              <a:lnSpc>
                <a:spcPct val="150000"/>
              </a:lnSpc>
            </a:pPr>
            <a:r>
              <a:rPr lang="vi-VN" altLang="en-US" sz="2000" b="1" dirty="0">
                <a:solidFill>
                  <a:srgbClr val="800000"/>
                </a:solidFill>
                <a:latin typeface="Times New Roman" panose="02020603050405020304" pitchFamily="18" charset="0"/>
              </a:rPr>
              <a:t> </a:t>
            </a:r>
            <a:r>
              <a:rPr lang="en-US" altLang="en-US" sz="2000" b="1" dirty="0">
                <a:solidFill>
                  <a:srgbClr val="800000"/>
                </a:solidFill>
                <a:latin typeface="Times New Roman" panose="02020603050405020304" pitchFamily="18" charset="0"/>
              </a:rPr>
              <a:t>II. QUAN HỆ PHÁP LUẬT</a:t>
            </a:r>
            <a:endParaRPr lang="en-US" altLang="en-US" sz="2000" b="1" dirty="0">
              <a:solidFill>
                <a:srgbClr val="800000"/>
              </a:solidFill>
              <a:latin typeface="Times New Roman" panose="02020603050405020304" pitchFamily="18" charset="0"/>
              <a:ea typeface="Times New Roman" panose="02020603050405020304" pitchFamily="18" charset="0"/>
            </a:endParaRPr>
          </a:p>
        </p:txBody>
      </p:sp>
      <p:sp>
        <p:nvSpPr>
          <p:cNvPr id="19" name="AutoShape 11"/>
          <p:cNvSpPr/>
          <p:nvPr/>
        </p:nvSpPr>
        <p:spPr>
          <a:xfrm>
            <a:off x="5799138" y="2684463"/>
            <a:ext cx="2424112" cy="2057400"/>
          </a:xfrm>
          <a:prstGeom prst="wedgeEllipseCallout">
            <a:avLst>
              <a:gd name="adj1" fmla="val -70759"/>
              <a:gd name="adj2" fmla="val -51690"/>
            </a:avLst>
          </a:prstGeom>
          <a:solidFill>
            <a:srgbClr val="FFFF99"/>
          </a:solidFill>
          <a:ln w="9525" cap="flat" cmpd="sng">
            <a:solidFill>
              <a:srgbClr val="CC0066"/>
            </a:solidFill>
            <a:prstDash val="solid"/>
            <a:miter/>
            <a:headEnd type="none" w="med" len="med"/>
            <a:tailEnd type="none" w="med" len="med"/>
          </a:ln>
        </p:spPr>
        <p:txBody>
          <a:bodyPr anchor="t" anchorCtr="0"/>
          <a:p>
            <a:pPr algn="ctr" eaLnBrk="0" hangingPunct="0">
              <a:lnSpc>
                <a:spcPct val="150000"/>
              </a:lnSpc>
            </a:pPr>
            <a:r>
              <a:rPr lang="en-US" altLang="en-US" sz="1800" b="1" dirty="0">
                <a:latin typeface="Times New Roman" panose="02020603050405020304" pitchFamily="18" charset="0"/>
              </a:rPr>
              <a:t>NỘI DUNG</a:t>
            </a:r>
            <a:endParaRPr lang="en-US" altLang="en-US" sz="1800" b="1" dirty="0">
              <a:latin typeface="Times New Roman" panose="02020603050405020304" pitchFamily="18" charset="0"/>
            </a:endParaRPr>
          </a:p>
          <a:p>
            <a:pPr algn="ctr" eaLnBrk="0" hangingPunct="0">
              <a:lnSpc>
                <a:spcPct val="150000"/>
              </a:lnSpc>
            </a:pPr>
            <a:r>
              <a:rPr lang="en-US" altLang="en-US" sz="1800" b="1" dirty="0">
                <a:latin typeface="Times New Roman" panose="02020603050405020304" pitchFamily="18" charset="0"/>
              </a:rPr>
              <a:t>QUAN HỆ</a:t>
            </a:r>
            <a:endParaRPr lang="en-US" altLang="en-US" sz="1800" b="1" dirty="0">
              <a:latin typeface="Times New Roman" panose="02020603050405020304" pitchFamily="18" charset="0"/>
            </a:endParaRPr>
          </a:p>
          <a:p>
            <a:pPr algn="ctr" eaLnBrk="0" hangingPunct="0">
              <a:lnSpc>
                <a:spcPct val="150000"/>
              </a:lnSpc>
            </a:pPr>
            <a:r>
              <a:rPr lang="en-US" altLang="en-US" sz="1800" b="1" dirty="0">
                <a:latin typeface="Times New Roman" panose="02020603050405020304" pitchFamily="18" charset="0"/>
              </a:rPr>
              <a:t>PHÁP LUẬT</a:t>
            </a:r>
            <a:endParaRPr lang="en-US" altLang="en-US" sz="1800" b="1" dirty="0">
              <a:latin typeface="Times New Roman" panose="02020603050405020304" pitchFamily="18" charset="0"/>
              <a:ea typeface="Times New Roman" panose="02020603050405020304" pitchFamily="18" charset="0"/>
            </a:endParaRPr>
          </a:p>
        </p:txBody>
      </p:sp>
      <p:sp>
        <p:nvSpPr>
          <p:cNvPr id="22" name="AutoShape 14"/>
          <p:cNvSpPr/>
          <p:nvPr/>
        </p:nvSpPr>
        <p:spPr>
          <a:xfrm>
            <a:off x="649288" y="4325938"/>
            <a:ext cx="2524125" cy="1911350"/>
          </a:xfrm>
          <a:prstGeom prst="cloudCallout">
            <a:avLst>
              <a:gd name="adj1" fmla="val 10616"/>
              <a:gd name="adj2" fmla="val -104324"/>
            </a:avLst>
          </a:prstGeom>
          <a:solidFill>
            <a:srgbClr val="99FF99"/>
          </a:solidFill>
          <a:ln w="9525" cap="flat" cmpd="sng">
            <a:solidFill>
              <a:schemeClr val="accent2"/>
            </a:solidFill>
            <a:prstDash val="solid"/>
            <a:round/>
            <a:headEnd type="none" w="med" len="med"/>
            <a:tailEnd type="none" w="med" len="med"/>
          </a:ln>
          <a:effectLst>
            <a:outerShdw dist="107763" dir="13499999" algn="ctr" rotWithShape="0">
              <a:schemeClr val="bg2">
                <a:alpha val="50000"/>
              </a:schemeClr>
            </a:outerShdw>
          </a:effectLst>
        </p:spPr>
        <p:txBody>
          <a:bodyPr anchor="t" anchorCtr="0"/>
          <a:p>
            <a:pPr algn="ctr" eaLnBrk="0" hangingPunct="0"/>
            <a:endParaRPr lang="en-US" altLang="en-US" sz="1800" b="1" dirty="0">
              <a:latin typeface="Times New Roman" panose="02020603050405020304" pitchFamily="18" charset="0"/>
            </a:endParaRPr>
          </a:p>
          <a:p>
            <a:pPr algn="ctr" eaLnBrk="0" hangingPunct="0"/>
            <a:endParaRPr lang="en-US" altLang="en-US" sz="1800" b="1" dirty="0">
              <a:latin typeface="Times New Roman" panose="02020603050405020304" pitchFamily="18" charset="0"/>
            </a:endParaRPr>
          </a:p>
          <a:p>
            <a:pPr algn="ctr" eaLnBrk="0" hangingPunct="0"/>
            <a:r>
              <a:rPr lang="en-US" altLang="en-US" sz="1800" b="1" dirty="0">
                <a:latin typeface="Times New Roman" panose="02020603050405020304" pitchFamily="18" charset="0"/>
              </a:rPr>
              <a:t>CHỦ THỂ</a:t>
            </a:r>
            <a:endParaRPr lang="en-US" altLang="en-US" sz="1800" b="1" dirty="0">
              <a:latin typeface="Times New Roman" panose="02020603050405020304" pitchFamily="18" charset="0"/>
              <a:ea typeface="Times New Roman" panose="02020603050405020304" pitchFamily="18" charset="0"/>
            </a:endParaRPr>
          </a:p>
        </p:txBody>
      </p:sp>
      <p:sp>
        <p:nvSpPr>
          <p:cNvPr id="2" name="Oval 1"/>
          <p:cNvSpPr/>
          <p:nvPr/>
        </p:nvSpPr>
        <p:spPr>
          <a:xfrm>
            <a:off x="2286000" y="1905000"/>
            <a:ext cx="3200400" cy="1693863"/>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lvl="0" indent="0" algn="l" defTabSz="914400" rtl="0" eaLnBrk="0" fontAlgn="base" latinLnBrk="0" hangingPunct="0">
              <a:lnSpc>
                <a:spcPct val="100000"/>
              </a:lnSpc>
              <a:spcBef>
                <a:spcPct val="0"/>
              </a:spcBef>
              <a:spcAft>
                <a:spcPct val="0"/>
              </a:spcAft>
              <a:buNone/>
              <a:defRPr sz="3600" b="0" i="0" u="none" kern="1200" baseline="0">
                <a:solidFill>
                  <a:schemeClr val="tx1"/>
                </a:solidFill>
                <a:latin typeface="Arial" panose="020B0604020202020204" pitchFamily="34" charset="0"/>
                <a:ea typeface="+mn-ea"/>
              </a:defRPr>
            </a:lvl1pPr>
            <a:lvl2pPr marL="457200" lvl="1" indent="0" algn="l" defTabSz="914400" rtl="0" eaLnBrk="0" fontAlgn="base" latinLnBrk="0" hangingPunct="0">
              <a:lnSpc>
                <a:spcPct val="100000"/>
              </a:lnSpc>
              <a:spcBef>
                <a:spcPct val="0"/>
              </a:spcBef>
              <a:spcAft>
                <a:spcPct val="0"/>
              </a:spcAft>
              <a:buNone/>
              <a:defRPr sz="3600" b="0" i="0" u="none" kern="1200" baseline="0">
                <a:solidFill>
                  <a:schemeClr val="tx1"/>
                </a:solidFill>
                <a:latin typeface="Arial" panose="020B0604020202020204" pitchFamily="34" charset="0"/>
                <a:ea typeface="+mn-ea"/>
                <a:cs typeface="+mn-cs"/>
              </a:defRPr>
            </a:lvl2pPr>
            <a:lvl3pPr marL="914400" lvl="2" indent="0" algn="l" defTabSz="914400" rtl="0" eaLnBrk="0" fontAlgn="base" latinLnBrk="0" hangingPunct="0">
              <a:lnSpc>
                <a:spcPct val="100000"/>
              </a:lnSpc>
              <a:spcBef>
                <a:spcPct val="0"/>
              </a:spcBef>
              <a:spcAft>
                <a:spcPct val="0"/>
              </a:spcAft>
              <a:buNone/>
              <a:defRPr sz="3600" b="0" i="0" u="none" kern="1200" baseline="0">
                <a:solidFill>
                  <a:schemeClr val="tx1"/>
                </a:solidFill>
                <a:latin typeface="Arial" panose="020B0604020202020204" pitchFamily="34" charset="0"/>
                <a:ea typeface="+mn-ea"/>
                <a:cs typeface="+mn-cs"/>
              </a:defRPr>
            </a:lvl3pPr>
            <a:lvl4pPr marL="1371600" lvl="3" indent="0" algn="l" defTabSz="914400" rtl="0" eaLnBrk="0" fontAlgn="base" latinLnBrk="0" hangingPunct="0">
              <a:lnSpc>
                <a:spcPct val="100000"/>
              </a:lnSpc>
              <a:spcBef>
                <a:spcPct val="0"/>
              </a:spcBef>
              <a:spcAft>
                <a:spcPct val="0"/>
              </a:spcAft>
              <a:buNone/>
              <a:defRPr sz="3600" b="0" i="0" u="none" kern="1200" baseline="0">
                <a:solidFill>
                  <a:schemeClr val="tx1"/>
                </a:solidFill>
                <a:latin typeface="Arial" panose="020B0604020202020204" pitchFamily="34" charset="0"/>
                <a:ea typeface="+mn-ea"/>
                <a:cs typeface="+mn-cs"/>
              </a:defRPr>
            </a:lvl4pPr>
            <a:lvl5pPr marL="1828800" lvl="4" indent="0" algn="l" defTabSz="914400" rtl="0" eaLnBrk="0" fontAlgn="base" latinLnBrk="0" hangingPunct="0">
              <a:lnSpc>
                <a:spcPct val="100000"/>
              </a:lnSpc>
              <a:spcBef>
                <a:spcPct val="0"/>
              </a:spcBef>
              <a:spcAft>
                <a:spcPct val="0"/>
              </a:spcAft>
              <a:buNone/>
              <a:defRPr sz="3600" b="0" i="0" u="none" kern="1200" baseline="0">
                <a:solidFill>
                  <a:schemeClr val="tx1"/>
                </a:solidFill>
                <a:latin typeface="Arial" panose="020B0604020202020204" pitchFamily="34" charset="0"/>
                <a:ea typeface="+mn-ea"/>
                <a:cs typeface="+mn-cs"/>
              </a:defRPr>
            </a:lvl5pPr>
          </a:lstStyle>
          <a:p>
            <a:pPr marL="0" marR="0" lvl="0" indent="0" algn="ctr" defTabSz="914400" rtl="0" eaLnBrk="0" fontAlgn="base" latinLnBrk="0" hangingPunct="0">
              <a:lnSpc>
                <a:spcPct val="150000"/>
              </a:lnSpc>
              <a:spcBef>
                <a:spcPct val="0"/>
              </a:spcBef>
              <a:spcAft>
                <a:spcPct val="0"/>
              </a:spcAft>
              <a:buClrTx/>
              <a:buSzTx/>
              <a:buFontTx/>
              <a:buNone/>
            </a:pPr>
            <a:r>
              <a:rPr kumimoji="0" sz="2800" b="1" i="0" u="none" strike="noStrike" kern="1200" cap="none" spc="0" normalizeH="0" baseline="0" noProof="1" dirty="0">
                <a:solidFill>
                  <a:schemeClr val="tx1"/>
                </a:solidFill>
                <a:latin typeface="Times New Roman" panose="02020603050405020304" pitchFamily="18" charset="0"/>
                <a:ea typeface="+mn-ea"/>
                <a:cs typeface="Times New Roman" panose="02020603050405020304" pitchFamily="18" charset="0"/>
              </a:rPr>
              <a:t>QUAN HỆ </a:t>
            </a:r>
            <a:endParaRPr kumimoji="0" sz="2800" b="1" i="0" u="none" strike="noStrike" kern="1200" cap="none" spc="0" normalizeH="0" baseline="0" noProof="1" dirty="0">
              <a:solidFill>
                <a:schemeClr val="tx1"/>
              </a:solidFill>
              <a:latin typeface="Times New Roman" panose="02020603050405020304" pitchFamily="18" charset="0"/>
              <a:ea typeface="+mn-ea"/>
              <a:cs typeface="Times New Roman" panose="02020603050405020304" pitchFamily="18" charset="0"/>
            </a:endParaRPr>
          </a:p>
          <a:p>
            <a:pPr marL="0" marR="0" lvl="0" indent="0" algn="ctr" defTabSz="914400" rtl="0" eaLnBrk="0" fontAlgn="base" latinLnBrk="0" hangingPunct="0">
              <a:lnSpc>
                <a:spcPct val="150000"/>
              </a:lnSpc>
              <a:spcBef>
                <a:spcPct val="0"/>
              </a:spcBef>
              <a:spcAft>
                <a:spcPct val="0"/>
              </a:spcAft>
              <a:buClrTx/>
              <a:buSzTx/>
              <a:buFontTx/>
              <a:buNone/>
            </a:pPr>
            <a:r>
              <a:rPr kumimoji="0" sz="2800" b="1" i="0" u="none" strike="noStrike" kern="1200" cap="none" spc="0" normalizeH="0" baseline="0" noProof="1" dirty="0">
                <a:solidFill>
                  <a:schemeClr val="tx1"/>
                </a:solidFill>
                <a:latin typeface="Times New Roman" panose="02020603050405020304" pitchFamily="18" charset="0"/>
                <a:ea typeface="+mn-ea"/>
                <a:cs typeface="Times New Roman" panose="02020603050405020304" pitchFamily="18" charset="0"/>
              </a:rPr>
              <a:t>PHÁP LUẬT</a:t>
            </a:r>
            <a:endParaRPr kumimoji="0" sz="2800" b="1" i="0" u="none" strike="noStrike" kern="1200" cap="none" spc="0" normalizeH="0" baseline="0" noProof="1" dirty="0">
              <a:solidFill>
                <a:schemeClr val="tx1"/>
              </a:solidFill>
              <a:latin typeface="Times New Roman" panose="02020603050405020304" pitchFamily="18" charset="0"/>
              <a:ea typeface="Times New Roman" panose="02020603050405020304" pitchFamily="18" charset="0"/>
              <a:cs typeface="+mn-cs"/>
            </a:endParaRPr>
          </a:p>
        </p:txBody>
      </p:sp>
      <p:sp>
        <p:nvSpPr>
          <p:cNvPr id="11" name="AutoShape 8"/>
          <p:cNvSpPr/>
          <p:nvPr/>
        </p:nvSpPr>
        <p:spPr>
          <a:xfrm>
            <a:off x="3657600" y="4648200"/>
            <a:ext cx="2187575" cy="1130300"/>
          </a:xfrm>
          <a:prstGeom prst="wedgeRoundRectCallout">
            <a:avLst>
              <a:gd name="adj1" fmla="val -74593"/>
              <a:gd name="adj2" fmla="val -147866"/>
              <a:gd name="adj3" fmla="val 16667"/>
            </a:avLst>
          </a:prstGeom>
          <a:solidFill>
            <a:srgbClr val="CC99FF"/>
          </a:solidFill>
          <a:ln w="9525" cap="flat" cmpd="sng">
            <a:solidFill>
              <a:srgbClr val="CC0066"/>
            </a:solidFill>
            <a:prstDash val="solid"/>
            <a:miter/>
            <a:headEnd type="none" w="med" len="med"/>
            <a:tailEnd type="none" w="med" len="med"/>
          </a:ln>
          <a:effectLst>
            <a:outerShdw dist="107763" dir="13499999" algn="ctr" rotWithShape="0">
              <a:schemeClr val="bg2">
                <a:alpha val="50000"/>
              </a:schemeClr>
            </a:outerShdw>
          </a:effectLst>
        </p:spPr>
        <p:txBody>
          <a:bodyPr anchor="t" anchorCtr="0"/>
          <a:p>
            <a:pPr algn="ctr" eaLnBrk="0" hangingPunct="0"/>
            <a:endParaRPr lang="en-US" altLang="en-US" sz="1800" b="1" dirty="0">
              <a:latin typeface="Times New Roman" panose="02020603050405020304" pitchFamily="18" charset="0"/>
            </a:endParaRPr>
          </a:p>
          <a:p>
            <a:pPr algn="ctr" eaLnBrk="0" hangingPunct="0"/>
            <a:r>
              <a:rPr lang="en-US" altLang="en-US" sz="1800" b="1" dirty="0">
                <a:latin typeface="Times New Roman" panose="02020603050405020304" pitchFamily="18" charset="0"/>
              </a:rPr>
              <a:t>KHÁCH THỂ</a:t>
            </a:r>
            <a:endParaRPr lang="en-US" altLang="en-US" sz="1800" b="1" dirty="0">
              <a:latin typeface="Times New Roman" panose="02020603050405020304" pitchFamily="18" charset="0"/>
              <a:ea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grpId="0" nodeType="click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fade">
                                      <p:cBhvr>
                                        <p:cTn id="11" dur="1000"/>
                                        <p:tgtEl>
                                          <p:spTgt spid="22"/>
                                        </p:tgtEl>
                                      </p:cBhvr>
                                    </p:animEffect>
                                    <p:anim calcmode="lin" valueType="num">
                                      <p:cBhvr>
                                        <p:cTn id="12" dur="1000" fill="hold"/>
                                        <p:tgtEl>
                                          <p:spTgt spid="22"/>
                                        </p:tgtEl>
                                        <p:attrNameLst>
                                          <p:attrName>ppt_x</p:attrName>
                                        </p:attrNameLst>
                                      </p:cBhvr>
                                      <p:tavLst>
                                        <p:tav tm="0">
                                          <p:val>
                                            <p:strVal val="#ppt_x"/>
                                          </p:val>
                                        </p:tav>
                                        <p:tav tm="100000">
                                          <p:val>
                                            <p:strVal val="#ppt_x"/>
                                          </p:val>
                                        </p:tav>
                                      </p:tavLst>
                                    </p:anim>
                                    <p:anim calcmode="lin" valueType="num">
                                      <p:cBhvr>
                                        <p:cTn id="13"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1000"/>
                                        <p:tgtEl>
                                          <p:spTgt spid="11"/>
                                        </p:tgtEl>
                                      </p:cBhvr>
                                    </p:animEffect>
                                    <p:anim calcmode="lin" valueType="num">
                                      <p:cBhvr>
                                        <p:cTn id="19" dur="1000" fill="hold"/>
                                        <p:tgtEl>
                                          <p:spTgt spid="11"/>
                                        </p:tgtEl>
                                        <p:attrNameLst>
                                          <p:attrName>ppt_x</p:attrName>
                                        </p:attrNameLst>
                                      </p:cBhvr>
                                      <p:tavLst>
                                        <p:tav tm="0">
                                          <p:val>
                                            <p:strVal val="#ppt_x"/>
                                          </p:val>
                                        </p:tav>
                                        <p:tav tm="100000">
                                          <p:val>
                                            <p:strVal val="#ppt_x"/>
                                          </p:val>
                                        </p:tav>
                                      </p:tavLst>
                                    </p:anim>
                                    <p:anim calcmode="lin" valueType="num">
                                      <p:cBhvr>
                                        <p:cTn id="20"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grpId="0" nodeType="click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wipe(down)">
                                      <p:cBhvr>
                                        <p:cTn id="25"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2" grpId="0" animBg="1"/>
      <p:bldP spid="2" grpId="0" animBg="1"/>
      <p:bldP spid="11"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75777" name="Group 9"/>
          <p:cNvGrpSpPr/>
          <p:nvPr/>
        </p:nvGrpSpPr>
        <p:grpSpPr>
          <a:xfrm>
            <a:off x="0" y="0"/>
            <a:ext cx="9067800" cy="6705600"/>
            <a:chOff x="76200" y="0"/>
            <a:chExt cx="9067800" cy="6858000"/>
          </a:xfrm>
        </p:grpSpPr>
        <p:pic>
          <p:nvPicPr>
            <p:cNvPr id="75778" name="Picture 2"/>
            <p:cNvPicPr>
              <a:picLocks noChangeAspect="1"/>
            </p:cNvPicPr>
            <p:nvPr/>
          </p:nvPicPr>
          <p:blipFill>
            <a:blip r:embed="rId1"/>
            <a:stretch>
              <a:fillRect/>
            </a:stretch>
          </p:blipFill>
          <p:spPr>
            <a:xfrm>
              <a:off x="7391400" y="0"/>
              <a:ext cx="1752600" cy="983527"/>
            </a:xfrm>
            <a:prstGeom prst="rect">
              <a:avLst/>
            </a:prstGeom>
            <a:noFill/>
            <a:ln w="9525">
              <a:noFill/>
            </a:ln>
          </p:spPr>
        </p:pic>
        <p:pic>
          <p:nvPicPr>
            <p:cNvPr id="75779" name="Picture 11"/>
            <p:cNvPicPr>
              <a:picLocks noChangeAspect="1"/>
            </p:cNvPicPr>
            <p:nvPr/>
          </p:nvPicPr>
          <p:blipFill>
            <a:blip r:embed="rId1"/>
            <a:stretch>
              <a:fillRect/>
            </a:stretch>
          </p:blipFill>
          <p:spPr>
            <a:xfrm>
              <a:off x="7391400" y="5874473"/>
              <a:ext cx="1752600" cy="983527"/>
            </a:xfrm>
            <a:prstGeom prst="rect">
              <a:avLst/>
            </a:prstGeom>
            <a:noFill/>
            <a:ln w="9525">
              <a:noFill/>
            </a:ln>
          </p:spPr>
        </p:pic>
        <p:pic>
          <p:nvPicPr>
            <p:cNvPr id="75780" name="Picture 2"/>
            <p:cNvPicPr>
              <a:picLocks noChangeAspect="1"/>
            </p:cNvPicPr>
            <p:nvPr/>
          </p:nvPicPr>
          <p:blipFill>
            <a:blip r:embed="rId1"/>
            <a:stretch>
              <a:fillRect/>
            </a:stretch>
          </p:blipFill>
          <p:spPr>
            <a:xfrm>
              <a:off x="76200" y="0"/>
              <a:ext cx="1676400" cy="983527"/>
            </a:xfrm>
            <a:prstGeom prst="rect">
              <a:avLst/>
            </a:prstGeom>
            <a:noFill/>
            <a:ln w="9525">
              <a:noFill/>
            </a:ln>
          </p:spPr>
        </p:pic>
        <p:pic>
          <p:nvPicPr>
            <p:cNvPr id="75781" name="Picture 2"/>
            <p:cNvPicPr>
              <a:picLocks noChangeAspect="1"/>
            </p:cNvPicPr>
            <p:nvPr/>
          </p:nvPicPr>
          <p:blipFill>
            <a:blip r:embed="rId1"/>
            <a:stretch>
              <a:fillRect/>
            </a:stretch>
          </p:blipFill>
          <p:spPr>
            <a:xfrm>
              <a:off x="76200" y="5874473"/>
              <a:ext cx="1676400" cy="983527"/>
            </a:xfrm>
            <a:prstGeom prst="rect">
              <a:avLst/>
            </a:prstGeom>
            <a:noFill/>
            <a:ln w="9525">
              <a:noFill/>
            </a:ln>
          </p:spPr>
        </p:pic>
        <p:cxnSp>
          <p:nvCxnSpPr>
            <p:cNvPr id="30" name="Straight Connector 29"/>
            <p:cNvCxnSpPr/>
            <p:nvPr/>
          </p:nvCxnSpPr>
          <p:spPr>
            <a:xfrm rot="5400000">
              <a:off x="-2575358" y="3670986"/>
              <a:ext cx="5753966" cy="6350"/>
            </a:xfrm>
            <a:prstGeom prst="line">
              <a:avLst/>
            </a:prstGeom>
            <a:ln>
              <a:solidFill>
                <a:srgbClr val="00B0F0"/>
              </a:solidFill>
            </a:ln>
          </p:spPr>
          <p:style>
            <a:lnRef idx="2">
              <a:schemeClr val="accent5"/>
            </a:lnRef>
            <a:fillRef idx="0">
              <a:schemeClr val="accent5"/>
            </a:fillRef>
            <a:effectRef idx="1">
              <a:schemeClr val="accent5"/>
            </a:effectRef>
            <a:fontRef idx="minor">
              <a:schemeClr val="tx1"/>
            </a:fontRef>
          </p:style>
        </p:cxnSp>
        <p:cxnSp>
          <p:nvCxnSpPr>
            <p:cNvPr id="31" name="Straight Connector 30"/>
            <p:cNvCxnSpPr/>
            <p:nvPr/>
          </p:nvCxnSpPr>
          <p:spPr>
            <a:xfrm rot="16200000" flipH="1">
              <a:off x="6149505" y="3709121"/>
              <a:ext cx="5828651" cy="4763"/>
            </a:xfrm>
            <a:prstGeom prst="line">
              <a:avLst/>
            </a:prstGeom>
            <a:ln>
              <a:solidFill>
                <a:srgbClr val="00B0F0"/>
              </a:solidFill>
            </a:ln>
          </p:spPr>
          <p:style>
            <a:lnRef idx="2">
              <a:schemeClr val="accent5"/>
            </a:lnRef>
            <a:fillRef idx="0">
              <a:schemeClr val="accent5"/>
            </a:fillRef>
            <a:effectRef idx="1">
              <a:schemeClr val="accent5"/>
            </a:effectRef>
            <a:fontRef idx="minor">
              <a:schemeClr val="tx1"/>
            </a:fontRef>
          </p:style>
        </p:cxnSp>
        <p:cxnSp>
          <p:nvCxnSpPr>
            <p:cNvPr id="32" name="Straight Connector 31"/>
            <p:cNvCxnSpPr/>
            <p:nvPr/>
          </p:nvCxnSpPr>
          <p:spPr>
            <a:xfrm>
              <a:off x="1143000" y="77932"/>
              <a:ext cx="7391400" cy="1624"/>
            </a:xfrm>
            <a:prstGeom prst="line">
              <a:avLst/>
            </a:prstGeom>
            <a:ln>
              <a:solidFill>
                <a:srgbClr val="00B0F0"/>
              </a:solidFill>
            </a:ln>
          </p:spPr>
          <p:style>
            <a:lnRef idx="2">
              <a:schemeClr val="accent5"/>
            </a:lnRef>
            <a:fillRef idx="0">
              <a:schemeClr val="accent5"/>
            </a:fillRef>
            <a:effectRef idx="1">
              <a:schemeClr val="accent5"/>
            </a:effectRef>
            <a:fontRef idx="minor">
              <a:schemeClr val="tx1"/>
            </a:fontRef>
          </p:style>
        </p:cxnSp>
        <p:cxnSp>
          <p:nvCxnSpPr>
            <p:cNvPr id="33" name="Straight Connector 32"/>
            <p:cNvCxnSpPr/>
            <p:nvPr/>
          </p:nvCxnSpPr>
          <p:spPr>
            <a:xfrm>
              <a:off x="914400" y="6856412"/>
              <a:ext cx="7391400" cy="1588"/>
            </a:xfrm>
            <a:prstGeom prst="line">
              <a:avLst/>
            </a:prstGeom>
            <a:ln>
              <a:solidFill>
                <a:srgbClr val="00B0F0"/>
              </a:solidFill>
            </a:ln>
            <a:effectLst>
              <a:outerShdw blurRad="63500" dist="25400" dir="5400000" rotWithShape="0">
                <a:srgbClr val="000000">
                  <a:alpha val="43137"/>
                </a:srgbClr>
              </a:outerShdw>
              <a:reflection blurRad="6350" stA="52000" endA="300" endPos="35000" dir="5400000" sy="-100000" algn="bl" rotWithShape="0"/>
            </a:effectLst>
          </p:spPr>
          <p:style>
            <a:lnRef idx="2">
              <a:schemeClr val="accent5"/>
            </a:lnRef>
            <a:fillRef idx="0">
              <a:schemeClr val="accent5"/>
            </a:fillRef>
            <a:effectRef idx="1">
              <a:schemeClr val="accent5"/>
            </a:effectRef>
            <a:fontRef idx="minor">
              <a:schemeClr val="tx1"/>
            </a:fontRef>
          </p:style>
        </p:cxnSp>
      </p:grpSp>
      <p:sp>
        <p:nvSpPr>
          <p:cNvPr id="11" name="Title 1"/>
          <p:cNvSpPr txBox="1"/>
          <p:nvPr/>
        </p:nvSpPr>
        <p:spPr bwMode="auto">
          <a:xfrm>
            <a:off x="1371600" y="228600"/>
            <a:ext cx="6553200" cy="685800"/>
          </a:xfrm>
          <a:prstGeom prst="rect">
            <a:avLst/>
          </a:prstGeom>
          <a:noFill/>
          <a:ln w="9525">
            <a:noFill/>
            <a:miter lim="800000"/>
          </a:ln>
        </p:spPr>
        <p:txBody>
          <a:bodyPr anchor="ctr"/>
          <a:lstStyle/>
          <a:p>
            <a:pPr marR="0" algn="ctr" defTabSz="914400" fontAlgn="auto">
              <a:spcAft>
                <a:spcPts val="0"/>
              </a:spcAft>
              <a:buClrTx/>
              <a:buSzTx/>
              <a:buFontTx/>
              <a:buNone/>
              <a:defRPr/>
            </a:pPr>
            <a:r>
              <a:rPr kumimoji="0" lang="en-US" sz="3200" kern="1200" cap="none" spc="0" normalizeH="0" baseline="0" noProof="0" dirty="0">
                <a:solidFill>
                  <a:srgbClr val="0070C0"/>
                </a:solidFill>
                <a:effectLst>
                  <a:reflection blurRad="6350" stA="55000" endA="300" endPos="45500" dir="5400000" sy="-100000" algn="bl" rotWithShape="0"/>
                </a:effectLst>
                <a:latin typeface="Arial" panose="020B0604020202020204" pitchFamily="34" charset="0"/>
                <a:ea typeface="+mj-ea"/>
                <a:cs typeface="Arial" panose="020B0604020202020204" pitchFamily="34" charset="0"/>
              </a:rPr>
              <a:t>3.1 </a:t>
            </a:r>
            <a:r>
              <a:rPr kumimoji="0" lang="en-US" sz="3200" kern="1200" cap="none" spc="0" normalizeH="0" baseline="0" noProof="0" dirty="0" err="1">
                <a:solidFill>
                  <a:srgbClr val="0070C0"/>
                </a:solidFill>
                <a:effectLst>
                  <a:reflection blurRad="6350" stA="55000" endA="300" endPos="45500" dir="5400000" sy="-100000" algn="bl" rotWithShape="0"/>
                </a:effectLst>
                <a:latin typeface="Arial" panose="020B0604020202020204" pitchFamily="34" charset="0"/>
                <a:ea typeface="+mj-ea"/>
                <a:cs typeface="Arial" panose="020B0604020202020204" pitchFamily="34" charset="0"/>
              </a:rPr>
              <a:t>Chủ</a:t>
            </a:r>
            <a:r>
              <a:rPr kumimoji="0" lang="en-US" sz="3200" kern="1200" cap="none" spc="0" normalizeH="0" baseline="0" noProof="0" dirty="0">
                <a:solidFill>
                  <a:srgbClr val="0070C0"/>
                </a:solidFill>
                <a:effectLst>
                  <a:reflection blurRad="6350" stA="55000" endA="300" endPos="45500" dir="5400000" sy="-100000" algn="bl" rotWithShape="0"/>
                </a:effectLst>
                <a:latin typeface="Arial" panose="020B0604020202020204" pitchFamily="34" charset="0"/>
                <a:ea typeface="+mj-ea"/>
                <a:cs typeface="Arial" panose="020B0604020202020204" pitchFamily="34" charset="0"/>
              </a:rPr>
              <a:t> </a:t>
            </a:r>
            <a:r>
              <a:rPr kumimoji="0" lang="en-US" sz="3200" kern="1200" cap="none" spc="0" normalizeH="0" baseline="0" noProof="0" dirty="0" err="1">
                <a:solidFill>
                  <a:srgbClr val="0070C0"/>
                </a:solidFill>
                <a:effectLst>
                  <a:reflection blurRad="6350" stA="55000" endA="300" endPos="45500" dir="5400000" sy="-100000" algn="bl" rotWithShape="0"/>
                </a:effectLst>
                <a:latin typeface="Arial" panose="020B0604020202020204" pitchFamily="34" charset="0"/>
                <a:ea typeface="+mj-ea"/>
                <a:cs typeface="Arial" panose="020B0604020202020204" pitchFamily="34" charset="0"/>
              </a:rPr>
              <a:t>thể</a:t>
            </a:r>
            <a:r>
              <a:rPr kumimoji="0" lang="en-US" sz="3200" kern="1200" cap="none" spc="0" normalizeH="0" baseline="0" noProof="0" dirty="0">
                <a:solidFill>
                  <a:srgbClr val="0070C0"/>
                </a:solidFill>
                <a:effectLst>
                  <a:reflection blurRad="6350" stA="55000" endA="300" endPos="45500" dir="5400000" sy="-100000" algn="bl" rotWithShape="0"/>
                </a:effectLst>
                <a:latin typeface="Arial" panose="020B0604020202020204" pitchFamily="34" charset="0"/>
                <a:ea typeface="+mj-ea"/>
                <a:cs typeface="Arial" panose="020B0604020202020204" pitchFamily="34" charset="0"/>
              </a:rPr>
              <a:t> </a:t>
            </a:r>
            <a:r>
              <a:rPr kumimoji="0" lang="en-US" sz="3200" kern="1200" cap="none" spc="0" normalizeH="0" baseline="0" noProof="0" dirty="0" err="1">
                <a:solidFill>
                  <a:srgbClr val="0070C0"/>
                </a:solidFill>
                <a:effectLst>
                  <a:reflection blurRad="6350" stA="55000" endA="300" endPos="45500" dir="5400000" sy="-100000" algn="bl" rotWithShape="0"/>
                </a:effectLst>
                <a:latin typeface="Arial" panose="020B0604020202020204" pitchFamily="34" charset="0"/>
                <a:ea typeface="+mj-ea"/>
                <a:cs typeface="Arial" panose="020B0604020202020204" pitchFamily="34" charset="0"/>
              </a:rPr>
              <a:t>của</a:t>
            </a:r>
            <a:r>
              <a:rPr kumimoji="0" lang="en-US" sz="3200" kern="1200" cap="none" spc="0" normalizeH="0" baseline="0" noProof="0" dirty="0">
                <a:solidFill>
                  <a:srgbClr val="0070C0"/>
                </a:solidFill>
                <a:effectLst>
                  <a:reflection blurRad="6350" stA="55000" endA="300" endPos="45500" dir="5400000" sy="-100000" algn="bl" rotWithShape="0"/>
                </a:effectLst>
                <a:latin typeface="Arial" panose="020B0604020202020204" pitchFamily="34" charset="0"/>
                <a:ea typeface="+mj-ea"/>
                <a:cs typeface="Arial" panose="020B0604020202020204" pitchFamily="34" charset="0"/>
              </a:rPr>
              <a:t> QHPL</a:t>
            </a:r>
            <a:endParaRPr kumimoji="0" lang="en-US" sz="3200" kern="1200" cap="none" spc="0" normalizeH="0" baseline="0" noProof="0" dirty="0">
              <a:solidFill>
                <a:srgbClr val="0070C0"/>
              </a:solidFill>
              <a:effectLst>
                <a:reflection blurRad="6350" stA="55000" endA="300" endPos="45500" dir="5400000" sy="-100000" algn="bl" rotWithShape="0"/>
              </a:effectLst>
              <a:latin typeface="Arial" panose="020B0604020202020204" pitchFamily="34" charset="0"/>
              <a:ea typeface="+mj-ea"/>
              <a:cs typeface="Arial" panose="020B0604020202020204" pitchFamily="34" charset="0"/>
            </a:endParaRPr>
          </a:p>
        </p:txBody>
      </p:sp>
      <p:pic>
        <p:nvPicPr>
          <p:cNvPr id="75787" name="Picture 2"/>
          <p:cNvPicPr>
            <a:picLocks noChangeAspect="1"/>
          </p:cNvPicPr>
          <p:nvPr/>
        </p:nvPicPr>
        <p:blipFill>
          <a:blip r:embed="rId2"/>
          <a:stretch>
            <a:fillRect/>
          </a:stretch>
        </p:blipFill>
        <p:spPr>
          <a:xfrm>
            <a:off x="5740400" y="1450975"/>
            <a:ext cx="2713038" cy="1495425"/>
          </a:xfrm>
          <a:prstGeom prst="rect">
            <a:avLst/>
          </a:prstGeom>
          <a:noFill/>
          <a:ln w="9525">
            <a:noFill/>
          </a:ln>
        </p:spPr>
      </p:pic>
      <p:sp>
        <p:nvSpPr>
          <p:cNvPr id="13" name="Text Box 3"/>
          <p:cNvSpPr txBox="1"/>
          <p:nvPr/>
        </p:nvSpPr>
        <p:spPr>
          <a:xfrm>
            <a:off x="304800" y="1219200"/>
            <a:ext cx="4922838" cy="3890963"/>
          </a:xfrm>
          <a:prstGeom prst="rect">
            <a:avLst/>
          </a:prstGeom>
          <a:noFill/>
          <a:ln w="9525" cap="flat" cmpd="sng">
            <a:solidFill>
              <a:schemeClr val="bg1"/>
            </a:solidFill>
            <a:prstDash val="solid"/>
            <a:miter/>
            <a:headEnd type="none" w="med" len="med"/>
            <a:tailEnd type="none" w="med" len="med"/>
          </a:ln>
        </p:spPr>
        <p:txBody>
          <a:bodyPr anchor="t" anchorCtr="0">
            <a:spAutoFit/>
          </a:bodyPr>
          <a:p>
            <a:pPr algn="just" eaLnBrk="0" hangingPunct="0">
              <a:lnSpc>
                <a:spcPct val="150000"/>
              </a:lnSpc>
              <a:spcBef>
                <a:spcPct val="50000"/>
              </a:spcBef>
              <a:buClr>
                <a:srgbClr val="339933"/>
              </a:buClr>
            </a:pPr>
            <a:r>
              <a:rPr lang="en-US" altLang="vi-VN" sz="2800" dirty="0">
                <a:latin typeface="Arial" panose="020B0604020202020204" pitchFamily="34" charset="0"/>
              </a:rPr>
              <a:t>Là cá nhân, tổ chức có khả năng trở thành các bên tham gia quan hệ pháp luật có được các quyền chủ thể và nghĩa vụ pháp lý trên cơ sở quy phạm pháp luật</a:t>
            </a:r>
            <a:endParaRPr lang="en-US" altLang="vi-VN" sz="2800" dirty="0">
              <a:latin typeface="Arial" panose="020B0604020202020204" pitchFamily="34" charset="0"/>
            </a:endParaRPr>
          </a:p>
        </p:txBody>
      </p:sp>
      <p:sp>
        <p:nvSpPr>
          <p:cNvPr id="29" name="Text Box 189"/>
          <p:cNvSpPr txBox="1"/>
          <p:nvPr/>
        </p:nvSpPr>
        <p:spPr>
          <a:xfrm>
            <a:off x="1995488" y="5824538"/>
            <a:ext cx="5153025" cy="400050"/>
          </a:xfrm>
          <a:prstGeom prst="rect">
            <a:avLst/>
          </a:prstGeom>
          <a:noFill/>
          <a:ln w="9525">
            <a:noFill/>
          </a:ln>
        </p:spPr>
        <p:txBody>
          <a:bodyPr anchor="t" anchorCtr="0">
            <a:spAutoFit/>
          </a:bodyPr>
          <a:p>
            <a:pPr algn="just"/>
            <a:r>
              <a:rPr lang="en-US" altLang="vi-VN" sz="2000" b="1" dirty="0">
                <a:latin typeface="Arial" panose="020B0604020202020204" pitchFamily="34" charset="0"/>
              </a:rPr>
              <a:t>Chủ thể pháp luật – Năng lực chủ thể?</a:t>
            </a:r>
            <a:endParaRPr lang="en-US" altLang="vi-VN" sz="2000" b="1" dirty="0">
              <a:latin typeface="Arial" panose="020B0604020202020204" pitchFamily="34" charset="0"/>
            </a:endParaRPr>
          </a:p>
        </p:txBody>
      </p:sp>
      <p:pic>
        <p:nvPicPr>
          <p:cNvPr id="75790" name="Picture 2"/>
          <p:cNvPicPr>
            <a:picLocks noChangeAspect="1"/>
          </p:cNvPicPr>
          <p:nvPr/>
        </p:nvPicPr>
        <p:blipFill>
          <a:blip r:embed="rId3"/>
          <a:stretch>
            <a:fillRect/>
          </a:stretch>
        </p:blipFill>
        <p:spPr>
          <a:xfrm>
            <a:off x="5562600" y="3246438"/>
            <a:ext cx="2890838" cy="1646237"/>
          </a:xfrm>
          <a:prstGeom prst="rect">
            <a:avLst/>
          </a:prstGeom>
          <a:noFill/>
          <a:ln w="9525">
            <a:noFill/>
          </a:ln>
        </p:spPr>
      </p:pic>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linds(horizontal)">
                                      <p:cBhvr>
                                        <p:cTn id="7" dur="500"/>
                                        <p:tgtEl>
                                          <p:spTgt spid="13"/>
                                        </p:tgtEl>
                                      </p:cBhvr>
                                    </p:animEffect>
                                  </p:childTnLst>
                                </p:cTn>
                              </p:par>
                              <p:par>
                                <p:cTn id="8" presetID="5" presetClass="entr" presetSubtype="10" fill="hold" grpId="0" nodeType="with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checkerboard(across)">
                                      <p:cBhvr>
                                        <p:cTn id="10"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29"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77825" name="Group 9"/>
          <p:cNvGrpSpPr/>
          <p:nvPr/>
        </p:nvGrpSpPr>
        <p:grpSpPr>
          <a:xfrm>
            <a:off x="0" y="0"/>
            <a:ext cx="9067800" cy="6705600"/>
            <a:chOff x="76200" y="0"/>
            <a:chExt cx="9067800" cy="6858000"/>
          </a:xfrm>
        </p:grpSpPr>
        <p:pic>
          <p:nvPicPr>
            <p:cNvPr id="77826" name="Picture 2"/>
            <p:cNvPicPr>
              <a:picLocks noChangeAspect="1"/>
            </p:cNvPicPr>
            <p:nvPr/>
          </p:nvPicPr>
          <p:blipFill>
            <a:blip r:embed="rId1"/>
            <a:stretch>
              <a:fillRect/>
            </a:stretch>
          </p:blipFill>
          <p:spPr>
            <a:xfrm>
              <a:off x="7391400" y="0"/>
              <a:ext cx="1752600" cy="983527"/>
            </a:xfrm>
            <a:prstGeom prst="rect">
              <a:avLst/>
            </a:prstGeom>
            <a:noFill/>
            <a:ln w="9525">
              <a:noFill/>
            </a:ln>
          </p:spPr>
        </p:pic>
        <p:pic>
          <p:nvPicPr>
            <p:cNvPr id="77827" name="Picture 11"/>
            <p:cNvPicPr>
              <a:picLocks noChangeAspect="1"/>
            </p:cNvPicPr>
            <p:nvPr/>
          </p:nvPicPr>
          <p:blipFill>
            <a:blip r:embed="rId1"/>
            <a:stretch>
              <a:fillRect/>
            </a:stretch>
          </p:blipFill>
          <p:spPr>
            <a:xfrm>
              <a:off x="7391400" y="5874473"/>
              <a:ext cx="1752600" cy="983527"/>
            </a:xfrm>
            <a:prstGeom prst="rect">
              <a:avLst/>
            </a:prstGeom>
            <a:noFill/>
            <a:ln w="9525">
              <a:noFill/>
            </a:ln>
          </p:spPr>
        </p:pic>
        <p:pic>
          <p:nvPicPr>
            <p:cNvPr id="77828" name="Picture 2"/>
            <p:cNvPicPr>
              <a:picLocks noChangeAspect="1"/>
            </p:cNvPicPr>
            <p:nvPr/>
          </p:nvPicPr>
          <p:blipFill>
            <a:blip r:embed="rId1"/>
            <a:stretch>
              <a:fillRect/>
            </a:stretch>
          </p:blipFill>
          <p:spPr>
            <a:xfrm>
              <a:off x="76200" y="0"/>
              <a:ext cx="1676400" cy="983527"/>
            </a:xfrm>
            <a:prstGeom prst="rect">
              <a:avLst/>
            </a:prstGeom>
            <a:noFill/>
            <a:ln w="9525">
              <a:noFill/>
            </a:ln>
          </p:spPr>
        </p:pic>
        <p:pic>
          <p:nvPicPr>
            <p:cNvPr id="77829" name="Picture 2"/>
            <p:cNvPicPr>
              <a:picLocks noChangeAspect="1"/>
            </p:cNvPicPr>
            <p:nvPr/>
          </p:nvPicPr>
          <p:blipFill>
            <a:blip r:embed="rId1"/>
            <a:stretch>
              <a:fillRect/>
            </a:stretch>
          </p:blipFill>
          <p:spPr>
            <a:xfrm>
              <a:off x="76200" y="5874473"/>
              <a:ext cx="1676400" cy="983527"/>
            </a:xfrm>
            <a:prstGeom prst="rect">
              <a:avLst/>
            </a:prstGeom>
            <a:noFill/>
            <a:ln w="9525">
              <a:noFill/>
            </a:ln>
          </p:spPr>
        </p:pic>
        <p:cxnSp>
          <p:nvCxnSpPr>
            <p:cNvPr id="30" name="Straight Connector 29"/>
            <p:cNvCxnSpPr/>
            <p:nvPr/>
          </p:nvCxnSpPr>
          <p:spPr>
            <a:xfrm rot="5400000">
              <a:off x="-2575358" y="3670986"/>
              <a:ext cx="5753966" cy="6350"/>
            </a:xfrm>
            <a:prstGeom prst="line">
              <a:avLst/>
            </a:prstGeom>
            <a:ln>
              <a:solidFill>
                <a:srgbClr val="00B0F0"/>
              </a:solidFill>
            </a:ln>
          </p:spPr>
          <p:style>
            <a:lnRef idx="2">
              <a:schemeClr val="accent5"/>
            </a:lnRef>
            <a:fillRef idx="0">
              <a:schemeClr val="accent5"/>
            </a:fillRef>
            <a:effectRef idx="1">
              <a:schemeClr val="accent5"/>
            </a:effectRef>
            <a:fontRef idx="minor">
              <a:schemeClr val="tx1"/>
            </a:fontRef>
          </p:style>
        </p:cxnSp>
        <p:cxnSp>
          <p:nvCxnSpPr>
            <p:cNvPr id="31" name="Straight Connector 30"/>
            <p:cNvCxnSpPr/>
            <p:nvPr/>
          </p:nvCxnSpPr>
          <p:spPr>
            <a:xfrm rot="16200000" flipH="1">
              <a:off x="6149505" y="3709121"/>
              <a:ext cx="5828651" cy="4763"/>
            </a:xfrm>
            <a:prstGeom prst="line">
              <a:avLst/>
            </a:prstGeom>
            <a:ln>
              <a:solidFill>
                <a:srgbClr val="00B0F0"/>
              </a:solidFill>
            </a:ln>
          </p:spPr>
          <p:style>
            <a:lnRef idx="2">
              <a:schemeClr val="accent5"/>
            </a:lnRef>
            <a:fillRef idx="0">
              <a:schemeClr val="accent5"/>
            </a:fillRef>
            <a:effectRef idx="1">
              <a:schemeClr val="accent5"/>
            </a:effectRef>
            <a:fontRef idx="minor">
              <a:schemeClr val="tx1"/>
            </a:fontRef>
          </p:style>
        </p:cxnSp>
        <p:cxnSp>
          <p:nvCxnSpPr>
            <p:cNvPr id="32" name="Straight Connector 31"/>
            <p:cNvCxnSpPr/>
            <p:nvPr/>
          </p:nvCxnSpPr>
          <p:spPr>
            <a:xfrm>
              <a:off x="1143000" y="77932"/>
              <a:ext cx="7391400" cy="1624"/>
            </a:xfrm>
            <a:prstGeom prst="line">
              <a:avLst/>
            </a:prstGeom>
            <a:ln>
              <a:solidFill>
                <a:srgbClr val="00B0F0"/>
              </a:solidFill>
            </a:ln>
          </p:spPr>
          <p:style>
            <a:lnRef idx="2">
              <a:schemeClr val="accent5"/>
            </a:lnRef>
            <a:fillRef idx="0">
              <a:schemeClr val="accent5"/>
            </a:fillRef>
            <a:effectRef idx="1">
              <a:schemeClr val="accent5"/>
            </a:effectRef>
            <a:fontRef idx="minor">
              <a:schemeClr val="tx1"/>
            </a:fontRef>
          </p:style>
        </p:cxnSp>
        <p:cxnSp>
          <p:nvCxnSpPr>
            <p:cNvPr id="33" name="Straight Connector 32"/>
            <p:cNvCxnSpPr/>
            <p:nvPr/>
          </p:nvCxnSpPr>
          <p:spPr>
            <a:xfrm>
              <a:off x="914400" y="6856412"/>
              <a:ext cx="7391400" cy="1588"/>
            </a:xfrm>
            <a:prstGeom prst="line">
              <a:avLst/>
            </a:prstGeom>
            <a:ln>
              <a:solidFill>
                <a:srgbClr val="00B0F0"/>
              </a:solidFill>
            </a:ln>
            <a:effectLst>
              <a:outerShdw blurRad="63500" dist="25400" dir="5400000" rotWithShape="0">
                <a:srgbClr val="000000">
                  <a:alpha val="43137"/>
                </a:srgbClr>
              </a:outerShdw>
              <a:reflection blurRad="6350" stA="52000" endA="300" endPos="35000" dir="5400000" sy="-100000" algn="bl" rotWithShape="0"/>
            </a:effectLst>
          </p:spPr>
          <p:style>
            <a:lnRef idx="2">
              <a:schemeClr val="accent5"/>
            </a:lnRef>
            <a:fillRef idx="0">
              <a:schemeClr val="accent5"/>
            </a:fillRef>
            <a:effectRef idx="1">
              <a:schemeClr val="accent5"/>
            </a:effectRef>
            <a:fontRef idx="minor">
              <a:schemeClr val="tx1"/>
            </a:fontRef>
          </p:style>
        </p:cxnSp>
      </p:grpSp>
      <p:graphicFrame>
        <p:nvGraphicFramePr>
          <p:cNvPr id="13" name="Diagram 12"/>
          <p:cNvGraphicFramePr/>
          <p:nvPr/>
        </p:nvGraphicFramePr>
        <p:xfrm>
          <a:off x="457200" y="1143000"/>
          <a:ext cx="8229600" cy="4953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ransition spd="slow"/>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0">
          <a:blip r:embed="rId1"/>
          <a:stretch>
            <a:fillRect/>
          </a:stretch>
        </a:blipFill>
        <a:effectLst/>
      </p:bgPr>
    </p:bg>
    <p:spTree>
      <p:nvGrpSpPr>
        <p:cNvPr id="1" name=""/>
        <p:cNvGrpSpPr/>
        <p:nvPr/>
      </p:nvGrpSpPr>
      <p:grpSpPr/>
      <p:sp>
        <p:nvSpPr>
          <p:cNvPr id="17" name="Title 1"/>
          <p:cNvSpPr txBox="1"/>
          <p:nvPr/>
        </p:nvSpPr>
        <p:spPr bwMode="auto">
          <a:xfrm>
            <a:off x="1371600" y="228600"/>
            <a:ext cx="6553200" cy="685800"/>
          </a:xfrm>
          <a:prstGeom prst="rect">
            <a:avLst/>
          </a:prstGeom>
          <a:noFill/>
          <a:ln w="9525">
            <a:noFill/>
            <a:miter lim="800000"/>
          </a:ln>
        </p:spPr>
        <p:txBody>
          <a:bodyPr anchor="ctr"/>
          <a:lstStyle/>
          <a:p>
            <a:pPr marR="0" algn="ctr" defTabSz="914400" fontAlgn="auto">
              <a:spcAft>
                <a:spcPts val="0"/>
              </a:spcAft>
              <a:buClrTx/>
              <a:buSzTx/>
              <a:buFontTx/>
              <a:buNone/>
              <a:defRPr/>
            </a:pPr>
            <a:r>
              <a:rPr kumimoji="0" lang="en-US" sz="3200" kern="1200" cap="none" spc="0" normalizeH="0" baseline="0" noProof="0" dirty="0">
                <a:solidFill>
                  <a:srgbClr val="0070C0"/>
                </a:solidFill>
                <a:effectLst>
                  <a:reflection blurRad="6350" stA="55000" endA="300" endPos="45500" dir="5400000" sy="-100000" algn="bl" rotWithShape="0"/>
                </a:effectLst>
                <a:latin typeface="Arial" panose="020B0604020202020204" pitchFamily="34" charset="0"/>
                <a:ea typeface="+mj-ea"/>
                <a:cs typeface="Arial" panose="020B0604020202020204" pitchFamily="34" charset="0"/>
              </a:rPr>
              <a:t> </a:t>
            </a:r>
            <a:r>
              <a:rPr kumimoji="0" lang="en-US" sz="3200" kern="1200" cap="none" spc="0" normalizeH="0" baseline="0" noProof="0" dirty="0" err="1">
                <a:solidFill>
                  <a:srgbClr val="0070C0"/>
                </a:solidFill>
                <a:effectLst>
                  <a:reflection blurRad="6350" stA="55000" endA="300" endPos="45500" dir="5400000" sy="-100000" algn="bl" rotWithShape="0"/>
                </a:effectLst>
                <a:latin typeface="Arial" panose="020B0604020202020204" pitchFamily="34" charset="0"/>
                <a:ea typeface="+mj-ea"/>
                <a:cs typeface="Arial" panose="020B0604020202020204" pitchFamily="34" charset="0"/>
              </a:rPr>
              <a:t>Đặc</a:t>
            </a:r>
            <a:r>
              <a:rPr kumimoji="0" lang="en-US" sz="3200" kern="1200" cap="none" spc="0" normalizeH="0" baseline="0" noProof="0" dirty="0">
                <a:solidFill>
                  <a:srgbClr val="0070C0"/>
                </a:solidFill>
                <a:effectLst>
                  <a:reflection blurRad="6350" stA="55000" endA="300" endPos="45500" dir="5400000" sy="-100000" algn="bl" rotWithShape="0"/>
                </a:effectLst>
                <a:latin typeface="Arial" panose="020B0604020202020204" pitchFamily="34" charset="0"/>
                <a:ea typeface="+mj-ea"/>
                <a:cs typeface="Arial" panose="020B0604020202020204" pitchFamily="34" charset="0"/>
              </a:rPr>
              <a:t> </a:t>
            </a:r>
            <a:r>
              <a:rPr kumimoji="0" lang="en-US" sz="3200" kern="1200" cap="none" spc="0" normalizeH="0" baseline="0" noProof="0" dirty="0" err="1">
                <a:solidFill>
                  <a:srgbClr val="0070C0"/>
                </a:solidFill>
                <a:effectLst>
                  <a:reflection blurRad="6350" stA="55000" endA="300" endPos="45500" dir="5400000" sy="-100000" algn="bl" rotWithShape="0"/>
                </a:effectLst>
                <a:latin typeface="Arial" panose="020B0604020202020204" pitchFamily="34" charset="0"/>
                <a:ea typeface="+mj-ea"/>
                <a:cs typeface="Arial" panose="020B0604020202020204" pitchFamily="34" charset="0"/>
              </a:rPr>
              <a:t>điểm</a:t>
            </a:r>
            <a:r>
              <a:rPr kumimoji="0" lang="en-US" sz="3200" kern="1200" cap="none" spc="0" normalizeH="0" baseline="0" noProof="0" dirty="0">
                <a:solidFill>
                  <a:srgbClr val="0070C0"/>
                </a:solidFill>
                <a:effectLst>
                  <a:reflection blurRad="6350" stA="55000" endA="300" endPos="45500" dir="5400000" sy="-100000" algn="bl" rotWithShape="0"/>
                </a:effectLst>
                <a:latin typeface="Arial" panose="020B0604020202020204" pitchFamily="34" charset="0"/>
                <a:ea typeface="+mj-ea"/>
                <a:cs typeface="Arial" panose="020B0604020202020204" pitchFamily="34" charset="0"/>
              </a:rPr>
              <a:t> </a:t>
            </a:r>
            <a:r>
              <a:rPr kumimoji="0" lang="en-US" sz="3200" kern="1200" cap="none" spc="0" normalizeH="0" baseline="0" noProof="0" dirty="0" err="1">
                <a:solidFill>
                  <a:srgbClr val="0070C0"/>
                </a:solidFill>
                <a:effectLst>
                  <a:reflection blurRad="6350" stA="55000" endA="300" endPos="45500" dir="5400000" sy="-100000" algn="bl" rotWithShape="0"/>
                </a:effectLst>
                <a:latin typeface="Arial" panose="020B0604020202020204" pitchFamily="34" charset="0"/>
                <a:ea typeface="+mj-ea"/>
                <a:cs typeface="Arial" panose="020B0604020202020204" pitchFamily="34" charset="0"/>
              </a:rPr>
              <a:t>quy</a:t>
            </a:r>
            <a:r>
              <a:rPr kumimoji="0" lang="en-US" sz="3200" kern="1200" cap="none" spc="0" normalizeH="0" baseline="0" noProof="0" dirty="0">
                <a:solidFill>
                  <a:srgbClr val="0070C0"/>
                </a:solidFill>
                <a:effectLst>
                  <a:reflection blurRad="6350" stA="55000" endA="300" endPos="45500" dir="5400000" sy="-100000" algn="bl" rotWithShape="0"/>
                </a:effectLst>
                <a:latin typeface="Arial" panose="020B0604020202020204" pitchFamily="34" charset="0"/>
                <a:ea typeface="+mj-ea"/>
                <a:cs typeface="Arial" panose="020B0604020202020204" pitchFamily="34" charset="0"/>
              </a:rPr>
              <a:t> </a:t>
            </a:r>
            <a:r>
              <a:rPr kumimoji="0" lang="en-US" sz="3200" kern="1200" cap="none" spc="0" normalizeH="0" baseline="0" noProof="0" dirty="0" err="1">
                <a:solidFill>
                  <a:srgbClr val="0070C0"/>
                </a:solidFill>
                <a:effectLst>
                  <a:reflection blurRad="6350" stA="55000" endA="300" endPos="45500" dir="5400000" sy="-100000" algn="bl" rotWithShape="0"/>
                </a:effectLst>
                <a:latin typeface="Arial" panose="020B0604020202020204" pitchFamily="34" charset="0"/>
                <a:ea typeface="+mj-ea"/>
                <a:cs typeface="Arial" panose="020B0604020202020204" pitchFamily="34" charset="0"/>
              </a:rPr>
              <a:t>phạm</a:t>
            </a:r>
            <a:r>
              <a:rPr kumimoji="0" lang="en-US" sz="3200" kern="1200" cap="none" spc="0" normalizeH="0" baseline="0" noProof="0" dirty="0">
                <a:solidFill>
                  <a:srgbClr val="0070C0"/>
                </a:solidFill>
                <a:effectLst>
                  <a:reflection blurRad="6350" stA="55000" endA="300" endPos="45500" dir="5400000" sy="-100000" algn="bl" rotWithShape="0"/>
                </a:effectLst>
                <a:latin typeface="Arial" panose="020B0604020202020204" pitchFamily="34" charset="0"/>
                <a:ea typeface="+mj-ea"/>
                <a:cs typeface="Arial" panose="020B0604020202020204" pitchFamily="34" charset="0"/>
              </a:rPr>
              <a:t> </a:t>
            </a:r>
            <a:r>
              <a:rPr kumimoji="0" lang="en-US" sz="3200" kern="1200" cap="none" spc="0" normalizeH="0" baseline="0" noProof="0" dirty="0" err="1">
                <a:solidFill>
                  <a:srgbClr val="0070C0"/>
                </a:solidFill>
                <a:effectLst>
                  <a:reflection blurRad="6350" stA="55000" endA="300" endPos="45500" dir="5400000" sy="-100000" algn="bl" rotWithShape="0"/>
                </a:effectLst>
                <a:latin typeface="Arial" panose="020B0604020202020204" pitchFamily="34" charset="0"/>
                <a:ea typeface="+mj-ea"/>
                <a:cs typeface="Arial" panose="020B0604020202020204" pitchFamily="34" charset="0"/>
              </a:rPr>
              <a:t>pháp</a:t>
            </a:r>
            <a:r>
              <a:rPr kumimoji="0" lang="en-US" sz="3200" kern="1200" cap="none" spc="0" normalizeH="0" baseline="0" noProof="0" dirty="0">
                <a:solidFill>
                  <a:srgbClr val="0070C0"/>
                </a:solidFill>
                <a:effectLst>
                  <a:reflection blurRad="6350" stA="55000" endA="300" endPos="45500" dir="5400000" sy="-100000" algn="bl" rotWithShape="0"/>
                </a:effectLst>
                <a:latin typeface="Arial" panose="020B0604020202020204" pitchFamily="34" charset="0"/>
                <a:ea typeface="+mj-ea"/>
                <a:cs typeface="Arial" panose="020B0604020202020204" pitchFamily="34" charset="0"/>
              </a:rPr>
              <a:t> </a:t>
            </a:r>
            <a:r>
              <a:rPr kumimoji="0" lang="en-US" sz="3200" kern="1200" cap="none" spc="0" normalizeH="0" baseline="0" noProof="0" dirty="0" err="1">
                <a:solidFill>
                  <a:srgbClr val="0070C0"/>
                </a:solidFill>
                <a:effectLst>
                  <a:reflection blurRad="6350" stA="55000" endA="300" endPos="45500" dir="5400000" sy="-100000" algn="bl" rotWithShape="0"/>
                </a:effectLst>
                <a:latin typeface="Arial" panose="020B0604020202020204" pitchFamily="34" charset="0"/>
                <a:ea typeface="+mj-ea"/>
                <a:cs typeface="Arial" panose="020B0604020202020204" pitchFamily="34" charset="0"/>
              </a:rPr>
              <a:t>luật</a:t>
            </a:r>
            <a:endParaRPr kumimoji="0" lang="en-US" sz="3200" kern="1200" cap="none" spc="0" normalizeH="0" baseline="0" noProof="0" dirty="0">
              <a:solidFill>
                <a:srgbClr val="0070C0"/>
              </a:solidFill>
              <a:effectLst>
                <a:reflection blurRad="6350" stA="55000" endA="300" endPos="45500" dir="5400000" sy="-100000" algn="bl" rotWithShape="0"/>
              </a:effectLst>
              <a:latin typeface="Arial" panose="020B0604020202020204" pitchFamily="34" charset="0"/>
              <a:ea typeface="+mj-ea"/>
              <a:cs typeface="Arial" panose="020B0604020202020204" pitchFamily="34" charset="0"/>
            </a:endParaRPr>
          </a:p>
        </p:txBody>
      </p:sp>
      <p:graphicFrame>
        <p:nvGraphicFramePr>
          <p:cNvPr id="15" name="Diagram 14"/>
          <p:cNvGraphicFramePr/>
          <p:nvPr/>
        </p:nvGraphicFramePr>
        <p:xfrm>
          <a:off x="381000" y="1219199"/>
          <a:ext cx="8153400" cy="4851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ransition spd="slow"/>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79873" name="Group 9"/>
          <p:cNvGrpSpPr/>
          <p:nvPr/>
        </p:nvGrpSpPr>
        <p:grpSpPr>
          <a:xfrm>
            <a:off x="0" y="0"/>
            <a:ext cx="9067800" cy="6705600"/>
            <a:chOff x="76200" y="0"/>
            <a:chExt cx="9067800" cy="6858000"/>
          </a:xfrm>
        </p:grpSpPr>
        <p:pic>
          <p:nvPicPr>
            <p:cNvPr id="79874" name="Picture 2"/>
            <p:cNvPicPr>
              <a:picLocks noChangeAspect="1"/>
            </p:cNvPicPr>
            <p:nvPr/>
          </p:nvPicPr>
          <p:blipFill>
            <a:blip r:embed="rId1"/>
            <a:stretch>
              <a:fillRect/>
            </a:stretch>
          </p:blipFill>
          <p:spPr>
            <a:xfrm>
              <a:off x="7391400" y="0"/>
              <a:ext cx="1752600" cy="983527"/>
            </a:xfrm>
            <a:prstGeom prst="rect">
              <a:avLst/>
            </a:prstGeom>
            <a:noFill/>
            <a:ln w="9525">
              <a:noFill/>
            </a:ln>
          </p:spPr>
        </p:pic>
        <p:pic>
          <p:nvPicPr>
            <p:cNvPr id="79875" name="Picture 11"/>
            <p:cNvPicPr>
              <a:picLocks noChangeAspect="1"/>
            </p:cNvPicPr>
            <p:nvPr/>
          </p:nvPicPr>
          <p:blipFill>
            <a:blip r:embed="rId1"/>
            <a:stretch>
              <a:fillRect/>
            </a:stretch>
          </p:blipFill>
          <p:spPr>
            <a:xfrm>
              <a:off x="7391400" y="5874473"/>
              <a:ext cx="1752600" cy="983527"/>
            </a:xfrm>
            <a:prstGeom prst="rect">
              <a:avLst/>
            </a:prstGeom>
            <a:noFill/>
            <a:ln w="9525">
              <a:noFill/>
            </a:ln>
          </p:spPr>
        </p:pic>
        <p:pic>
          <p:nvPicPr>
            <p:cNvPr id="79876" name="Picture 2"/>
            <p:cNvPicPr>
              <a:picLocks noChangeAspect="1"/>
            </p:cNvPicPr>
            <p:nvPr/>
          </p:nvPicPr>
          <p:blipFill>
            <a:blip r:embed="rId1"/>
            <a:stretch>
              <a:fillRect/>
            </a:stretch>
          </p:blipFill>
          <p:spPr>
            <a:xfrm>
              <a:off x="76200" y="0"/>
              <a:ext cx="1676400" cy="983527"/>
            </a:xfrm>
            <a:prstGeom prst="rect">
              <a:avLst/>
            </a:prstGeom>
            <a:noFill/>
            <a:ln w="9525">
              <a:noFill/>
            </a:ln>
          </p:spPr>
        </p:pic>
        <p:pic>
          <p:nvPicPr>
            <p:cNvPr id="79877" name="Picture 2"/>
            <p:cNvPicPr>
              <a:picLocks noChangeAspect="1"/>
            </p:cNvPicPr>
            <p:nvPr/>
          </p:nvPicPr>
          <p:blipFill>
            <a:blip r:embed="rId1"/>
            <a:stretch>
              <a:fillRect/>
            </a:stretch>
          </p:blipFill>
          <p:spPr>
            <a:xfrm>
              <a:off x="76200" y="5874473"/>
              <a:ext cx="1676400" cy="983527"/>
            </a:xfrm>
            <a:prstGeom prst="rect">
              <a:avLst/>
            </a:prstGeom>
            <a:noFill/>
            <a:ln w="9525">
              <a:noFill/>
            </a:ln>
          </p:spPr>
        </p:pic>
        <p:cxnSp>
          <p:nvCxnSpPr>
            <p:cNvPr id="30" name="Straight Connector 29"/>
            <p:cNvCxnSpPr/>
            <p:nvPr/>
          </p:nvCxnSpPr>
          <p:spPr>
            <a:xfrm rot="5400000">
              <a:off x="-2575358" y="3670986"/>
              <a:ext cx="5753966" cy="6350"/>
            </a:xfrm>
            <a:prstGeom prst="line">
              <a:avLst/>
            </a:prstGeom>
            <a:ln>
              <a:solidFill>
                <a:srgbClr val="00B0F0"/>
              </a:solidFill>
            </a:ln>
          </p:spPr>
          <p:style>
            <a:lnRef idx="2">
              <a:schemeClr val="accent5"/>
            </a:lnRef>
            <a:fillRef idx="0">
              <a:schemeClr val="accent5"/>
            </a:fillRef>
            <a:effectRef idx="1">
              <a:schemeClr val="accent5"/>
            </a:effectRef>
            <a:fontRef idx="minor">
              <a:schemeClr val="tx1"/>
            </a:fontRef>
          </p:style>
        </p:cxnSp>
        <p:cxnSp>
          <p:nvCxnSpPr>
            <p:cNvPr id="31" name="Straight Connector 30"/>
            <p:cNvCxnSpPr/>
            <p:nvPr/>
          </p:nvCxnSpPr>
          <p:spPr>
            <a:xfrm rot="16200000" flipH="1">
              <a:off x="6149505" y="3709121"/>
              <a:ext cx="5828651" cy="4763"/>
            </a:xfrm>
            <a:prstGeom prst="line">
              <a:avLst/>
            </a:prstGeom>
            <a:ln>
              <a:solidFill>
                <a:srgbClr val="00B0F0"/>
              </a:solidFill>
            </a:ln>
          </p:spPr>
          <p:style>
            <a:lnRef idx="2">
              <a:schemeClr val="accent5"/>
            </a:lnRef>
            <a:fillRef idx="0">
              <a:schemeClr val="accent5"/>
            </a:fillRef>
            <a:effectRef idx="1">
              <a:schemeClr val="accent5"/>
            </a:effectRef>
            <a:fontRef idx="minor">
              <a:schemeClr val="tx1"/>
            </a:fontRef>
          </p:style>
        </p:cxnSp>
        <p:cxnSp>
          <p:nvCxnSpPr>
            <p:cNvPr id="32" name="Straight Connector 31"/>
            <p:cNvCxnSpPr/>
            <p:nvPr/>
          </p:nvCxnSpPr>
          <p:spPr>
            <a:xfrm>
              <a:off x="1143000" y="77932"/>
              <a:ext cx="7391400" cy="1624"/>
            </a:xfrm>
            <a:prstGeom prst="line">
              <a:avLst/>
            </a:prstGeom>
            <a:ln>
              <a:solidFill>
                <a:srgbClr val="00B0F0"/>
              </a:solidFill>
            </a:ln>
          </p:spPr>
          <p:style>
            <a:lnRef idx="2">
              <a:schemeClr val="accent5"/>
            </a:lnRef>
            <a:fillRef idx="0">
              <a:schemeClr val="accent5"/>
            </a:fillRef>
            <a:effectRef idx="1">
              <a:schemeClr val="accent5"/>
            </a:effectRef>
            <a:fontRef idx="minor">
              <a:schemeClr val="tx1"/>
            </a:fontRef>
          </p:style>
        </p:cxnSp>
        <p:cxnSp>
          <p:nvCxnSpPr>
            <p:cNvPr id="33" name="Straight Connector 32"/>
            <p:cNvCxnSpPr/>
            <p:nvPr/>
          </p:nvCxnSpPr>
          <p:spPr>
            <a:xfrm>
              <a:off x="914400" y="6856412"/>
              <a:ext cx="7391400" cy="1588"/>
            </a:xfrm>
            <a:prstGeom prst="line">
              <a:avLst/>
            </a:prstGeom>
            <a:ln>
              <a:solidFill>
                <a:srgbClr val="00B0F0"/>
              </a:solidFill>
            </a:ln>
            <a:effectLst>
              <a:outerShdw blurRad="63500" dist="25400" dir="5400000" rotWithShape="0">
                <a:srgbClr val="000000">
                  <a:alpha val="43137"/>
                </a:srgbClr>
              </a:outerShdw>
              <a:reflection blurRad="6350" stA="52000" endA="300" endPos="35000" dir="5400000" sy="-100000" algn="bl" rotWithShape="0"/>
            </a:effectLst>
          </p:spPr>
          <p:style>
            <a:lnRef idx="2">
              <a:schemeClr val="accent5"/>
            </a:lnRef>
            <a:fillRef idx="0">
              <a:schemeClr val="accent5"/>
            </a:fillRef>
            <a:effectRef idx="1">
              <a:schemeClr val="accent5"/>
            </a:effectRef>
            <a:fontRef idx="minor">
              <a:schemeClr val="tx1"/>
            </a:fontRef>
          </p:style>
        </p:cxnSp>
      </p:grpSp>
      <p:graphicFrame>
        <p:nvGraphicFramePr>
          <p:cNvPr id="12" name="Diagram 11"/>
          <p:cNvGraphicFramePr/>
          <p:nvPr/>
        </p:nvGraphicFramePr>
        <p:xfrm>
          <a:off x="457200" y="1396999"/>
          <a:ext cx="8458200" cy="4851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ransition spd="slow"/>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81921" name="Group 9"/>
          <p:cNvGrpSpPr/>
          <p:nvPr/>
        </p:nvGrpSpPr>
        <p:grpSpPr>
          <a:xfrm>
            <a:off x="0" y="0"/>
            <a:ext cx="9067800" cy="6705600"/>
            <a:chOff x="76200" y="0"/>
            <a:chExt cx="9067800" cy="6858000"/>
          </a:xfrm>
        </p:grpSpPr>
        <p:pic>
          <p:nvPicPr>
            <p:cNvPr id="81922" name="Picture 2"/>
            <p:cNvPicPr>
              <a:picLocks noChangeAspect="1"/>
            </p:cNvPicPr>
            <p:nvPr/>
          </p:nvPicPr>
          <p:blipFill>
            <a:blip r:embed="rId1"/>
            <a:stretch>
              <a:fillRect/>
            </a:stretch>
          </p:blipFill>
          <p:spPr>
            <a:xfrm>
              <a:off x="7391400" y="0"/>
              <a:ext cx="1752600" cy="983527"/>
            </a:xfrm>
            <a:prstGeom prst="rect">
              <a:avLst/>
            </a:prstGeom>
            <a:noFill/>
            <a:ln w="9525">
              <a:noFill/>
            </a:ln>
          </p:spPr>
        </p:pic>
        <p:pic>
          <p:nvPicPr>
            <p:cNvPr id="81923" name="Picture 11"/>
            <p:cNvPicPr>
              <a:picLocks noChangeAspect="1"/>
            </p:cNvPicPr>
            <p:nvPr/>
          </p:nvPicPr>
          <p:blipFill>
            <a:blip r:embed="rId1"/>
            <a:stretch>
              <a:fillRect/>
            </a:stretch>
          </p:blipFill>
          <p:spPr>
            <a:xfrm>
              <a:off x="7391400" y="5874473"/>
              <a:ext cx="1752600" cy="983527"/>
            </a:xfrm>
            <a:prstGeom prst="rect">
              <a:avLst/>
            </a:prstGeom>
            <a:noFill/>
            <a:ln w="9525">
              <a:noFill/>
            </a:ln>
          </p:spPr>
        </p:pic>
        <p:pic>
          <p:nvPicPr>
            <p:cNvPr id="81924" name="Picture 2"/>
            <p:cNvPicPr>
              <a:picLocks noChangeAspect="1"/>
            </p:cNvPicPr>
            <p:nvPr/>
          </p:nvPicPr>
          <p:blipFill>
            <a:blip r:embed="rId1"/>
            <a:stretch>
              <a:fillRect/>
            </a:stretch>
          </p:blipFill>
          <p:spPr>
            <a:xfrm>
              <a:off x="76200" y="0"/>
              <a:ext cx="1676400" cy="983527"/>
            </a:xfrm>
            <a:prstGeom prst="rect">
              <a:avLst/>
            </a:prstGeom>
            <a:noFill/>
            <a:ln w="9525">
              <a:noFill/>
            </a:ln>
          </p:spPr>
        </p:pic>
        <p:pic>
          <p:nvPicPr>
            <p:cNvPr id="81925" name="Picture 2"/>
            <p:cNvPicPr>
              <a:picLocks noChangeAspect="1"/>
            </p:cNvPicPr>
            <p:nvPr/>
          </p:nvPicPr>
          <p:blipFill>
            <a:blip r:embed="rId1"/>
            <a:stretch>
              <a:fillRect/>
            </a:stretch>
          </p:blipFill>
          <p:spPr>
            <a:xfrm>
              <a:off x="76200" y="5874473"/>
              <a:ext cx="1676400" cy="983527"/>
            </a:xfrm>
            <a:prstGeom prst="rect">
              <a:avLst/>
            </a:prstGeom>
            <a:noFill/>
            <a:ln w="9525">
              <a:noFill/>
            </a:ln>
          </p:spPr>
        </p:pic>
        <p:cxnSp>
          <p:nvCxnSpPr>
            <p:cNvPr id="30" name="Straight Connector 29"/>
            <p:cNvCxnSpPr/>
            <p:nvPr/>
          </p:nvCxnSpPr>
          <p:spPr>
            <a:xfrm rot="5400000">
              <a:off x="-2575358" y="3670986"/>
              <a:ext cx="5753966" cy="6350"/>
            </a:xfrm>
            <a:prstGeom prst="line">
              <a:avLst/>
            </a:prstGeom>
            <a:ln>
              <a:solidFill>
                <a:srgbClr val="00B0F0"/>
              </a:solidFill>
            </a:ln>
          </p:spPr>
          <p:style>
            <a:lnRef idx="2">
              <a:schemeClr val="accent5"/>
            </a:lnRef>
            <a:fillRef idx="0">
              <a:schemeClr val="accent5"/>
            </a:fillRef>
            <a:effectRef idx="1">
              <a:schemeClr val="accent5"/>
            </a:effectRef>
            <a:fontRef idx="minor">
              <a:schemeClr val="tx1"/>
            </a:fontRef>
          </p:style>
        </p:cxnSp>
        <p:cxnSp>
          <p:nvCxnSpPr>
            <p:cNvPr id="31" name="Straight Connector 30"/>
            <p:cNvCxnSpPr/>
            <p:nvPr/>
          </p:nvCxnSpPr>
          <p:spPr>
            <a:xfrm rot="16200000" flipH="1">
              <a:off x="6149505" y="3709121"/>
              <a:ext cx="5828651" cy="4763"/>
            </a:xfrm>
            <a:prstGeom prst="line">
              <a:avLst/>
            </a:prstGeom>
            <a:ln>
              <a:solidFill>
                <a:srgbClr val="00B0F0"/>
              </a:solidFill>
            </a:ln>
          </p:spPr>
          <p:style>
            <a:lnRef idx="2">
              <a:schemeClr val="accent5"/>
            </a:lnRef>
            <a:fillRef idx="0">
              <a:schemeClr val="accent5"/>
            </a:fillRef>
            <a:effectRef idx="1">
              <a:schemeClr val="accent5"/>
            </a:effectRef>
            <a:fontRef idx="minor">
              <a:schemeClr val="tx1"/>
            </a:fontRef>
          </p:style>
        </p:cxnSp>
        <p:cxnSp>
          <p:nvCxnSpPr>
            <p:cNvPr id="32" name="Straight Connector 31"/>
            <p:cNvCxnSpPr/>
            <p:nvPr/>
          </p:nvCxnSpPr>
          <p:spPr>
            <a:xfrm>
              <a:off x="1143000" y="77932"/>
              <a:ext cx="7391400" cy="1624"/>
            </a:xfrm>
            <a:prstGeom prst="line">
              <a:avLst/>
            </a:prstGeom>
            <a:ln>
              <a:solidFill>
                <a:srgbClr val="00B0F0"/>
              </a:solidFill>
            </a:ln>
          </p:spPr>
          <p:style>
            <a:lnRef idx="2">
              <a:schemeClr val="accent5"/>
            </a:lnRef>
            <a:fillRef idx="0">
              <a:schemeClr val="accent5"/>
            </a:fillRef>
            <a:effectRef idx="1">
              <a:schemeClr val="accent5"/>
            </a:effectRef>
            <a:fontRef idx="minor">
              <a:schemeClr val="tx1"/>
            </a:fontRef>
          </p:style>
        </p:cxnSp>
        <p:cxnSp>
          <p:nvCxnSpPr>
            <p:cNvPr id="33" name="Straight Connector 32"/>
            <p:cNvCxnSpPr/>
            <p:nvPr/>
          </p:nvCxnSpPr>
          <p:spPr>
            <a:xfrm>
              <a:off x="914400" y="6856412"/>
              <a:ext cx="7391400" cy="1588"/>
            </a:xfrm>
            <a:prstGeom prst="line">
              <a:avLst/>
            </a:prstGeom>
            <a:ln>
              <a:solidFill>
                <a:srgbClr val="00B0F0"/>
              </a:solidFill>
            </a:ln>
            <a:effectLst>
              <a:outerShdw blurRad="63500" dist="25400" dir="5400000" rotWithShape="0">
                <a:srgbClr val="000000">
                  <a:alpha val="43137"/>
                </a:srgbClr>
              </a:outerShdw>
              <a:reflection blurRad="6350" stA="52000" endA="300" endPos="35000" dir="5400000" sy="-100000" algn="bl" rotWithShape="0"/>
            </a:effectLst>
          </p:spPr>
          <p:style>
            <a:lnRef idx="2">
              <a:schemeClr val="accent5"/>
            </a:lnRef>
            <a:fillRef idx="0">
              <a:schemeClr val="accent5"/>
            </a:fillRef>
            <a:effectRef idx="1">
              <a:schemeClr val="accent5"/>
            </a:effectRef>
            <a:fontRef idx="minor">
              <a:schemeClr val="tx1"/>
            </a:fontRef>
          </p:style>
        </p:cxnSp>
      </p:grpSp>
      <p:sp>
        <p:nvSpPr>
          <p:cNvPr id="11" name="Title 1"/>
          <p:cNvSpPr txBox="1"/>
          <p:nvPr/>
        </p:nvSpPr>
        <p:spPr bwMode="auto">
          <a:xfrm>
            <a:off x="1371600" y="0"/>
            <a:ext cx="6553200" cy="685800"/>
          </a:xfrm>
          <a:prstGeom prst="rect">
            <a:avLst/>
          </a:prstGeom>
          <a:noFill/>
          <a:ln w="9525">
            <a:noFill/>
            <a:miter lim="800000"/>
          </a:ln>
        </p:spPr>
        <p:txBody>
          <a:bodyPr anchor="ctr"/>
          <a:lstStyle/>
          <a:p>
            <a:pPr marR="0" algn="ctr" defTabSz="914400" fontAlgn="auto">
              <a:spcAft>
                <a:spcPts val="0"/>
              </a:spcAft>
              <a:buClrTx/>
              <a:buSzTx/>
              <a:buFontTx/>
              <a:buNone/>
              <a:defRPr/>
            </a:pPr>
            <a:r>
              <a:rPr kumimoji="0" lang="en-US" sz="3200" kern="1200" cap="none" spc="0" normalizeH="0" baseline="0" noProof="0" dirty="0" err="1">
                <a:solidFill>
                  <a:srgbClr val="0070C0"/>
                </a:solidFill>
                <a:effectLst>
                  <a:reflection blurRad="6350" stA="55000" endA="300" endPos="45500" dir="5400000" sy="-100000" algn="bl" rotWithShape="0"/>
                </a:effectLst>
                <a:latin typeface="Arial" panose="020B0604020202020204" pitchFamily="34" charset="0"/>
                <a:ea typeface="+mj-ea"/>
                <a:cs typeface="Arial" panose="020B0604020202020204" pitchFamily="34" charset="0"/>
              </a:rPr>
              <a:t>Cá</a:t>
            </a:r>
            <a:r>
              <a:rPr kumimoji="0" lang="en-US" sz="3200" kern="1200" cap="none" spc="0" normalizeH="0" baseline="0" noProof="0" dirty="0">
                <a:solidFill>
                  <a:srgbClr val="0070C0"/>
                </a:solidFill>
                <a:effectLst>
                  <a:reflection blurRad="6350" stA="55000" endA="300" endPos="45500" dir="5400000" sy="-100000" algn="bl" rotWithShape="0"/>
                </a:effectLst>
                <a:latin typeface="Arial" panose="020B0604020202020204" pitchFamily="34" charset="0"/>
                <a:ea typeface="+mj-ea"/>
                <a:cs typeface="Arial" panose="020B0604020202020204" pitchFamily="34" charset="0"/>
              </a:rPr>
              <a:t> </a:t>
            </a:r>
            <a:r>
              <a:rPr kumimoji="0" lang="en-US" sz="3200" kern="1200" cap="none" spc="0" normalizeH="0" baseline="0" noProof="0" dirty="0" err="1">
                <a:solidFill>
                  <a:srgbClr val="0070C0"/>
                </a:solidFill>
                <a:effectLst>
                  <a:reflection blurRad="6350" stA="55000" endA="300" endPos="45500" dir="5400000" sy="-100000" algn="bl" rotWithShape="0"/>
                </a:effectLst>
                <a:latin typeface="Arial" panose="020B0604020202020204" pitchFamily="34" charset="0"/>
                <a:ea typeface="+mj-ea"/>
                <a:cs typeface="Arial" panose="020B0604020202020204" pitchFamily="34" charset="0"/>
              </a:rPr>
              <a:t>nhân</a:t>
            </a:r>
            <a:r>
              <a:rPr kumimoji="0" lang="en-US" sz="3200" kern="1200" cap="none" spc="0" normalizeH="0" baseline="0" noProof="0" dirty="0">
                <a:solidFill>
                  <a:srgbClr val="0070C0"/>
                </a:solidFill>
                <a:effectLst>
                  <a:reflection blurRad="6350" stA="55000" endA="300" endPos="45500" dir="5400000" sy="-100000" algn="bl" rotWithShape="0"/>
                </a:effectLst>
                <a:latin typeface="Arial" panose="020B0604020202020204" pitchFamily="34" charset="0"/>
                <a:ea typeface="+mj-ea"/>
                <a:cs typeface="Arial" panose="020B0604020202020204" pitchFamily="34" charset="0"/>
              </a:rPr>
              <a:t> - </a:t>
            </a:r>
            <a:r>
              <a:rPr kumimoji="0" lang="en-US" sz="3200" kern="1200" cap="none" spc="0" normalizeH="0" baseline="0" noProof="0" dirty="0" err="1">
                <a:solidFill>
                  <a:srgbClr val="0070C0"/>
                </a:solidFill>
                <a:effectLst>
                  <a:reflection blurRad="6350" stA="55000" endA="300" endPos="45500" dir="5400000" sy="-100000" algn="bl" rotWithShape="0"/>
                </a:effectLst>
                <a:latin typeface="Arial" panose="020B0604020202020204" pitchFamily="34" charset="0"/>
                <a:ea typeface="+mj-ea"/>
                <a:cs typeface="Arial" panose="020B0604020202020204" pitchFamily="34" charset="0"/>
              </a:rPr>
              <a:t>Chủ</a:t>
            </a:r>
            <a:r>
              <a:rPr kumimoji="0" lang="en-US" sz="3200" kern="1200" cap="none" spc="0" normalizeH="0" baseline="0" noProof="0" dirty="0">
                <a:solidFill>
                  <a:srgbClr val="0070C0"/>
                </a:solidFill>
                <a:effectLst>
                  <a:reflection blurRad="6350" stA="55000" endA="300" endPos="45500" dir="5400000" sy="-100000" algn="bl" rotWithShape="0"/>
                </a:effectLst>
                <a:latin typeface="Arial" panose="020B0604020202020204" pitchFamily="34" charset="0"/>
                <a:ea typeface="+mj-ea"/>
                <a:cs typeface="Arial" panose="020B0604020202020204" pitchFamily="34" charset="0"/>
              </a:rPr>
              <a:t> </a:t>
            </a:r>
            <a:r>
              <a:rPr kumimoji="0" lang="en-US" sz="3200" kern="1200" cap="none" spc="0" normalizeH="0" baseline="0" noProof="0" dirty="0" err="1">
                <a:solidFill>
                  <a:srgbClr val="0070C0"/>
                </a:solidFill>
                <a:effectLst>
                  <a:reflection blurRad="6350" stA="55000" endA="300" endPos="45500" dir="5400000" sy="-100000" algn="bl" rotWithShape="0"/>
                </a:effectLst>
                <a:latin typeface="Arial" panose="020B0604020202020204" pitchFamily="34" charset="0"/>
                <a:ea typeface="+mj-ea"/>
                <a:cs typeface="Arial" panose="020B0604020202020204" pitchFamily="34" charset="0"/>
              </a:rPr>
              <a:t>thể</a:t>
            </a:r>
            <a:r>
              <a:rPr kumimoji="0" lang="en-US" sz="3200" kern="1200" cap="none" spc="0" normalizeH="0" baseline="0" noProof="0" dirty="0">
                <a:solidFill>
                  <a:srgbClr val="0070C0"/>
                </a:solidFill>
                <a:effectLst>
                  <a:reflection blurRad="6350" stA="55000" endA="300" endPos="45500" dir="5400000" sy="-100000" algn="bl" rotWithShape="0"/>
                </a:effectLst>
                <a:latin typeface="Arial" panose="020B0604020202020204" pitchFamily="34" charset="0"/>
                <a:ea typeface="+mj-ea"/>
                <a:cs typeface="Arial" panose="020B0604020202020204" pitchFamily="34" charset="0"/>
              </a:rPr>
              <a:t> </a:t>
            </a:r>
            <a:r>
              <a:rPr kumimoji="0" lang="en-US" sz="3200" kern="1200" cap="none" spc="0" normalizeH="0" baseline="0" noProof="0" dirty="0" err="1">
                <a:solidFill>
                  <a:srgbClr val="0070C0"/>
                </a:solidFill>
                <a:effectLst>
                  <a:reflection blurRad="6350" stA="55000" endA="300" endPos="45500" dir="5400000" sy="-100000" algn="bl" rotWithShape="0"/>
                </a:effectLst>
                <a:latin typeface="Arial" panose="020B0604020202020204" pitchFamily="34" charset="0"/>
                <a:ea typeface="+mj-ea"/>
                <a:cs typeface="Arial" panose="020B0604020202020204" pitchFamily="34" charset="0"/>
              </a:rPr>
              <a:t>của</a:t>
            </a:r>
            <a:r>
              <a:rPr kumimoji="0" lang="en-US" sz="3200" kern="1200" cap="none" spc="0" normalizeH="0" baseline="0" noProof="0" dirty="0">
                <a:solidFill>
                  <a:srgbClr val="0070C0"/>
                </a:solidFill>
                <a:effectLst>
                  <a:reflection blurRad="6350" stA="55000" endA="300" endPos="45500" dir="5400000" sy="-100000" algn="bl" rotWithShape="0"/>
                </a:effectLst>
                <a:latin typeface="Arial" panose="020B0604020202020204" pitchFamily="34" charset="0"/>
                <a:ea typeface="+mj-ea"/>
                <a:cs typeface="Arial" panose="020B0604020202020204" pitchFamily="34" charset="0"/>
              </a:rPr>
              <a:t> QHPL</a:t>
            </a:r>
            <a:endParaRPr kumimoji="0" lang="en-US" sz="3200" kern="1200" cap="none" spc="0" normalizeH="0" baseline="0" noProof="0" dirty="0">
              <a:solidFill>
                <a:srgbClr val="0070C0"/>
              </a:solidFill>
              <a:effectLst>
                <a:reflection blurRad="6350" stA="55000" endA="300" endPos="45500" dir="5400000" sy="-100000" algn="bl" rotWithShape="0"/>
              </a:effectLst>
              <a:latin typeface="Arial" panose="020B0604020202020204" pitchFamily="34" charset="0"/>
              <a:ea typeface="+mj-ea"/>
              <a:cs typeface="Arial" panose="020B0604020202020204" pitchFamily="34" charset="0"/>
            </a:endParaRPr>
          </a:p>
        </p:txBody>
      </p:sp>
      <p:grpSp>
        <p:nvGrpSpPr>
          <p:cNvPr id="3" name="Group 21"/>
          <p:cNvGrpSpPr/>
          <p:nvPr/>
        </p:nvGrpSpPr>
        <p:grpSpPr>
          <a:xfrm>
            <a:off x="3452813" y="1452563"/>
            <a:ext cx="5553075" cy="1608137"/>
            <a:chOff x="3681091" y="1677327"/>
            <a:chExt cx="5595096" cy="1608360"/>
          </a:xfrm>
        </p:grpSpPr>
        <p:sp>
          <p:nvSpPr>
            <p:cNvPr id="81932" name="Freeform 20"/>
            <p:cNvSpPr/>
            <p:nvPr/>
          </p:nvSpPr>
          <p:spPr>
            <a:xfrm rot="-7471624">
              <a:off x="4945336" y="413079"/>
              <a:ext cx="1342972" cy="3871465"/>
            </a:xfrm>
            <a:custGeom>
              <a:avLst/>
              <a:gdLst/>
              <a:ahLst/>
              <a:cxnLst>
                <a:cxn ang="0">
                  <a:pos x="0"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0" y="2147483647"/>
                </a:cxn>
                <a:cxn ang="0">
                  <a:pos x="0" y="0"/>
                </a:cxn>
              </a:cxnLst>
              <a:pathLst>
                <a:path w="646" h="1861">
                  <a:moveTo>
                    <a:pt x="0" y="0"/>
                  </a:moveTo>
                  <a:lnTo>
                    <a:pt x="48" y="14"/>
                  </a:lnTo>
                  <a:lnTo>
                    <a:pt x="98" y="32"/>
                  </a:lnTo>
                  <a:lnTo>
                    <a:pt x="147" y="54"/>
                  </a:lnTo>
                  <a:lnTo>
                    <a:pt x="195" y="81"/>
                  </a:lnTo>
                  <a:lnTo>
                    <a:pt x="242" y="111"/>
                  </a:lnTo>
                  <a:lnTo>
                    <a:pt x="288" y="147"/>
                  </a:lnTo>
                  <a:lnTo>
                    <a:pt x="333" y="185"/>
                  </a:lnTo>
                  <a:lnTo>
                    <a:pt x="377" y="228"/>
                  </a:lnTo>
                  <a:lnTo>
                    <a:pt x="418" y="275"/>
                  </a:lnTo>
                  <a:lnTo>
                    <a:pt x="457" y="325"/>
                  </a:lnTo>
                  <a:lnTo>
                    <a:pt x="493" y="379"/>
                  </a:lnTo>
                  <a:lnTo>
                    <a:pt x="526" y="437"/>
                  </a:lnTo>
                  <a:lnTo>
                    <a:pt x="555" y="497"/>
                  </a:lnTo>
                  <a:lnTo>
                    <a:pt x="582" y="562"/>
                  </a:lnTo>
                  <a:lnTo>
                    <a:pt x="604" y="630"/>
                  </a:lnTo>
                  <a:lnTo>
                    <a:pt x="621" y="700"/>
                  </a:lnTo>
                  <a:lnTo>
                    <a:pt x="634" y="774"/>
                  </a:lnTo>
                  <a:lnTo>
                    <a:pt x="642" y="851"/>
                  </a:lnTo>
                  <a:lnTo>
                    <a:pt x="646" y="930"/>
                  </a:lnTo>
                  <a:lnTo>
                    <a:pt x="643" y="1011"/>
                  </a:lnTo>
                  <a:lnTo>
                    <a:pt x="636" y="1086"/>
                  </a:lnTo>
                  <a:lnTo>
                    <a:pt x="623" y="1160"/>
                  </a:lnTo>
                  <a:lnTo>
                    <a:pt x="607" y="1230"/>
                  </a:lnTo>
                  <a:lnTo>
                    <a:pt x="585" y="1297"/>
                  </a:lnTo>
                  <a:lnTo>
                    <a:pt x="561" y="1361"/>
                  </a:lnTo>
                  <a:lnTo>
                    <a:pt x="533" y="1421"/>
                  </a:lnTo>
                  <a:lnTo>
                    <a:pt x="500" y="1478"/>
                  </a:lnTo>
                  <a:lnTo>
                    <a:pt x="466" y="1532"/>
                  </a:lnTo>
                  <a:lnTo>
                    <a:pt x="428" y="1582"/>
                  </a:lnTo>
                  <a:lnTo>
                    <a:pt x="388" y="1627"/>
                  </a:lnTo>
                  <a:lnTo>
                    <a:pt x="345" y="1670"/>
                  </a:lnTo>
                  <a:lnTo>
                    <a:pt x="301" y="1709"/>
                  </a:lnTo>
                  <a:lnTo>
                    <a:pt x="254" y="1744"/>
                  </a:lnTo>
                  <a:lnTo>
                    <a:pt x="205" y="1776"/>
                  </a:lnTo>
                  <a:lnTo>
                    <a:pt x="156" y="1803"/>
                  </a:lnTo>
                  <a:lnTo>
                    <a:pt x="104" y="1826"/>
                  </a:lnTo>
                  <a:lnTo>
                    <a:pt x="53" y="1846"/>
                  </a:lnTo>
                  <a:lnTo>
                    <a:pt x="0" y="1861"/>
                  </a:lnTo>
                  <a:lnTo>
                    <a:pt x="0" y="0"/>
                  </a:lnTo>
                </a:path>
              </a:pathLst>
            </a:custGeom>
            <a:gradFill rotWithShape="1">
              <a:gsLst>
                <a:gs pos="0">
                  <a:srgbClr val="FFFFFF"/>
                </a:gs>
                <a:gs pos="100000">
                  <a:srgbClr val="008A00"/>
                </a:gs>
              </a:gsLst>
              <a:lin ang="0" scaled="1"/>
              <a:tileRect/>
            </a:gradFill>
            <a:ln w="6350">
              <a:noFill/>
            </a:ln>
          </p:spPr>
          <p:txBody>
            <a:bodyPr/>
            <a:p>
              <a:endParaRPr lang="en-US"/>
            </a:p>
          </p:txBody>
        </p:sp>
        <p:sp>
          <p:nvSpPr>
            <p:cNvPr id="81933" name="Freeform 24"/>
            <p:cNvSpPr/>
            <p:nvPr/>
          </p:nvSpPr>
          <p:spPr>
            <a:xfrm rot="-6677128">
              <a:off x="5095225" y="679240"/>
              <a:ext cx="1342542" cy="3870349"/>
            </a:xfrm>
            <a:custGeom>
              <a:avLst/>
              <a:gdLst/>
              <a:ahLst/>
              <a:cxnLst>
                <a:cxn ang="0">
                  <a:pos x="0"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0" y="2147483647"/>
                </a:cxn>
                <a:cxn ang="0">
                  <a:pos x="0" y="0"/>
                </a:cxn>
              </a:cxnLst>
              <a:pathLst>
                <a:path w="646" h="1861">
                  <a:moveTo>
                    <a:pt x="0" y="0"/>
                  </a:moveTo>
                  <a:lnTo>
                    <a:pt x="48" y="14"/>
                  </a:lnTo>
                  <a:lnTo>
                    <a:pt x="98" y="32"/>
                  </a:lnTo>
                  <a:lnTo>
                    <a:pt x="147" y="54"/>
                  </a:lnTo>
                  <a:lnTo>
                    <a:pt x="195" y="81"/>
                  </a:lnTo>
                  <a:lnTo>
                    <a:pt x="242" y="111"/>
                  </a:lnTo>
                  <a:lnTo>
                    <a:pt x="288" y="147"/>
                  </a:lnTo>
                  <a:lnTo>
                    <a:pt x="333" y="185"/>
                  </a:lnTo>
                  <a:lnTo>
                    <a:pt x="377" y="228"/>
                  </a:lnTo>
                  <a:lnTo>
                    <a:pt x="418" y="275"/>
                  </a:lnTo>
                  <a:lnTo>
                    <a:pt x="457" y="325"/>
                  </a:lnTo>
                  <a:lnTo>
                    <a:pt x="493" y="379"/>
                  </a:lnTo>
                  <a:lnTo>
                    <a:pt x="526" y="437"/>
                  </a:lnTo>
                  <a:lnTo>
                    <a:pt x="555" y="497"/>
                  </a:lnTo>
                  <a:lnTo>
                    <a:pt x="582" y="562"/>
                  </a:lnTo>
                  <a:lnTo>
                    <a:pt x="604" y="630"/>
                  </a:lnTo>
                  <a:lnTo>
                    <a:pt x="621" y="700"/>
                  </a:lnTo>
                  <a:lnTo>
                    <a:pt x="634" y="774"/>
                  </a:lnTo>
                  <a:lnTo>
                    <a:pt x="642" y="851"/>
                  </a:lnTo>
                  <a:lnTo>
                    <a:pt x="646" y="930"/>
                  </a:lnTo>
                  <a:lnTo>
                    <a:pt x="643" y="1011"/>
                  </a:lnTo>
                  <a:lnTo>
                    <a:pt x="636" y="1086"/>
                  </a:lnTo>
                  <a:lnTo>
                    <a:pt x="623" y="1160"/>
                  </a:lnTo>
                  <a:lnTo>
                    <a:pt x="607" y="1230"/>
                  </a:lnTo>
                  <a:lnTo>
                    <a:pt x="585" y="1297"/>
                  </a:lnTo>
                  <a:lnTo>
                    <a:pt x="561" y="1361"/>
                  </a:lnTo>
                  <a:lnTo>
                    <a:pt x="533" y="1421"/>
                  </a:lnTo>
                  <a:lnTo>
                    <a:pt x="500" y="1478"/>
                  </a:lnTo>
                  <a:lnTo>
                    <a:pt x="466" y="1532"/>
                  </a:lnTo>
                  <a:lnTo>
                    <a:pt x="428" y="1582"/>
                  </a:lnTo>
                  <a:lnTo>
                    <a:pt x="388" y="1627"/>
                  </a:lnTo>
                  <a:lnTo>
                    <a:pt x="345" y="1670"/>
                  </a:lnTo>
                  <a:lnTo>
                    <a:pt x="301" y="1709"/>
                  </a:lnTo>
                  <a:lnTo>
                    <a:pt x="254" y="1744"/>
                  </a:lnTo>
                  <a:lnTo>
                    <a:pt x="205" y="1776"/>
                  </a:lnTo>
                  <a:lnTo>
                    <a:pt x="156" y="1803"/>
                  </a:lnTo>
                  <a:lnTo>
                    <a:pt x="104" y="1826"/>
                  </a:lnTo>
                  <a:lnTo>
                    <a:pt x="53" y="1846"/>
                  </a:lnTo>
                  <a:lnTo>
                    <a:pt x="0" y="1861"/>
                  </a:lnTo>
                  <a:lnTo>
                    <a:pt x="0" y="0"/>
                  </a:lnTo>
                </a:path>
              </a:pathLst>
            </a:custGeom>
            <a:gradFill rotWithShape="1">
              <a:gsLst>
                <a:gs pos="0">
                  <a:schemeClr val="bg1"/>
                </a:gs>
                <a:gs pos="100000">
                  <a:srgbClr val="F9BF8B"/>
                </a:gs>
              </a:gsLst>
              <a:lin ang="0" scaled="1"/>
              <a:tileRect/>
            </a:gradFill>
            <a:ln w="6350">
              <a:noFill/>
            </a:ln>
          </p:spPr>
          <p:txBody>
            <a:bodyPr/>
            <a:p>
              <a:endParaRPr lang="en-US"/>
            </a:p>
          </p:txBody>
        </p:sp>
        <p:sp>
          <p:nvSpPr>
            <p:cNvPr id="81934" name="Text Box 30"/>
            <p:cNvSpPr txBox="1"/>
            <p:nvPr/>
          </p:nvSpPr>
          <p:spPr>
            <a:xfrm>
              <a:off x="5499758" y="2213241"/>
              <a:ext cx="3776429" cy="831112"/>
            </a:xfrm>
            <a:prstGeom prst="rect">
              <a:avLst/>
            </a:prstGeom>
            <a:noFill/>
            <a:ln w="9525">
              <a:noFill/>
            </a:ln>
          </p:spPr>
          <p:txBody>
            <a:bodyPr anchor="t" anchorCtr="0">
              <a:spAutoFit/>
            </a:bodyPr>
            <a:p>
              <a:pPr eaLnBrk="0" hangingPunct="0"/>
              <a:r>
                <a:rPr lang="en-US" altLang="vi-VN" sz="2400" b="1" dirty="0">
                  <a:latin typeface="Arial" panose="020B0604020202020204" pitchFamily="34" charset="0"/>
                </a:rPr>
                <a:t>Công dân </a:t>
              </a:r>
              <a:endParaRPr lang="en-US" altLang="vi-VN" sz="2400" b="1" dirty="0">
                <a:latin typeface="Arial" panose="020B0604020202020204" pitchFamily="34" charset="0"/>
              </a:endParaRPr>
            </a:p>
            <a:p>
              <a:pPr eaLnBrk="0" hangingPunct="0"/>
              <a:r>
                <a:rPr lang="en-US" altLang="vi-VN" sz="2400" b="1" dirty="0">
                  <a:latin typeface="Arial" panose="020B0604020202020204" pitchFamily="34" charset="0"/>
                </a:rPr>
                <a:t>Việt Nam</a:t>
              </a:r>
              <a:endParaRPr lang="en-US" altLang="vi-VN" sz="2000" dirty="0">
                <a:latin typeface="Arial" panose="020B0604020202020204" pitchFamily="34" charset="0"/>
              </a:endParaRPr>
            </a:p>
          </p:txBody>
        </p:sp>
      </p:grpSp>
      <p:grpSp>
        <p:nvGrpSpPr>
          <p:cNvPr id="4" name="Group 20"/>
          <p:cNvGrpSpPr/>
          <p:nvPr/>
        </p:nvGrpSpPr>
        <p:grpSpPr>
          <a:xfrm>
            <a:off x="2557463" y="2493963"/>
            <a:ext cx="3400425" cy="3986212"/>
            <a:chOff x="2798525" y="2719288"/>
            <a:chExt cx="3424952" cy="3986316"/>
          </a:xfrm>
        </p:grpSpPr>
        <p:sp>
          <p:nvSpPr>
            <p:cNvPr id="81936" name="Freeform 18"/>
            <p:cNvSpPr/>
            <p:nvPr/>
          </p:nvSpPr>
          <p:spPr>
            <a:xfrm rot="-794496">
              <a:off x="4880505" y="2719288"/>
              <a:ext cx="1342972" cy="3869613"/>
            </a:xfrm>
            <a:custGeom>
              <a:avLst/>
              <a:gdLst/>
              <a:ahLst/>
              <a:cxnLst>
                <a:cxn ang="0">
                  <a:pos x="0"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0" y="2147483647"/>
                </a:cxn>
                <a:cxn ang="0">
                  <a:pos x="0" y="0"/>
                </a:cxn>
              </a:cxnLst>
              <a:pathLst>
                <a:path w="646" h="1861">
                  <a:moveTo>
                    <a:pt x="0" y="0"/>
                  </a:moveTo>
                  <a:lnTo>
                    <a:pt x="48" y="14"/>
                  </a:lnTo>
                  <a:lnTo>
                    <a:pt x="98" y="32"/>
                  </a:lnTo>
                  <a:lnTo>
                    <a:pt x="147" y="54"/>
                  </a:lnTo>
                  <a:lnTo>
                    <a:pt x="195" y="81"/>
                  </a:lnTo>
                  <a:lnTo>
                    <a:pt x="242" y="111"/>
                  </a:lnTo>
                  <a:lnTo>
                    <a:pt x="288" y="147"/>
                  </a:lnTo>
                  <a:lnTo>
                    <a:pt x="333" y="185"/>
                  </a:lnTo>
                  <a:lnTo>
                    <a:pt x="377" y="228"/>
                  </a:lnTo>
                  <a:lnTo>
                    <a:pt x="418" y="275"/>
                  </a:lnTo>
                  <a:lnTo>
                    <a:pt x="457" y="325"/>
                  </a:lnTo>
                  <a:lnTo>
                    <a:pt x="493" y="379"/>
                  </a:lnTo>
                  <a:lnTo>
                    <a:pt x="526" y="437"/>
                  </a:lnTo>
                  <a:lnTo>
                    <a:pt x="555" y="497"/>
                  </a:lnTo>
                  <a:lnTo>
                    <a:pt x="582" y="562"/>
                  </a:lnTo>
                  <a:lnTo>
                    <a:pt x="604" y="630"/>
                  </a:lnTo>
                  <a:lnTo>
                    <a:pt x="621" y="700"/>
                  </a:lnTo>
                  <a:lnTo>
                    <a:pt x="634" y="774"/>
                  </a:lnTo>
                  <a:lnTo>
                    <a:pt x="642" y="851"/>
                  </a:lnTo>
                  <a:lnTo>
                    <a:pt x="646" y="930"/>
                  </a:lnTo>
                  <a:lnTo>
                    <a:pt x="643" y="1011"/>
                  </a:lnTo>
                  <a:lnTo>
                    <a:pt x="636" y="1086"/>
                  </a:lnTo>
                  <a:lnTo>
                    <a:pt x="623" y="1160"/>
                  </a:lnTo>
                  <a:lnTo>
                    <a:pt x="607" y="1230"/>
                  </a:lnTo>
                  <a:lnTo>
                    <a:pt x="585" y="1297"/>
                  </a:lnTo>
                  <a:lnTo>
                    <a:pt x="561" y="1361"/>
                  </a:lnTo>
                  <a:lnTo>
                    <a:pt x="533" y="1421"/>
                  </a:lnTo>
                  <a:lnTo>
                    <a:pt x="500" y="1478"/>
                  </a:lnTo>
                  <a:lnTo>
                    <a:pt x="466" y="1532"/>
                  </a:lnTo>
                  <a:lnTo>
                    <a:pt x="428" y="1582"/>
                  </a:lnTo>
                  <a:lnTo>
                    <a:pt x="388" y="1627"/>
                  </a:lnTo>
                  <a:lnTo>
                    <a:pt x="345" y="1670"/>
                  </a:lnTo>
                  <a:lnTo>
                    <a:pt x="301" y="1709"/>
                  </a:lnTo>
                  <a:lnTo>
                    <a:pt x="254" y="1744"/>
                  </a:lnTo>
                  <a:lnTo>
                    <a:pt x="205" y="1776"/>
                  </a:lnTo>
                  <a:lnTo>
                    <a:pt x="156" y="1803"/>
                  </a:lnTo>
                  <a:lnTo>
                    <a:pt x="104" y="1826"/>
                  </a:lnTo>
                  <a:lnTo>
                    <a:pt x="53" y="1846"/>
                  </a:lnTo>
                  <a:lnTo>
                    <a:pt x="0" y="1861"/>
                  </a:lnTo>
                  <a:lnTo>
                    <a:pt x="0" y="0"/>
                  </a:lnTo>
                </a:path>
              </a:pathLst>
            </a:custGeom>
            <a:gradFill rotWithShape="1">
              <a:gsLst>
                <a:gs pos="0">
                  <a:srgbClr val="FFFFFF"/>
                </a:gs>
                <a:gs pos="100000">
                  <a:srgbClr val="003399"/>
                </a:gs>
              </a:gsLst>
              <a:lin ang="0" scaled="1"/>
              <a:tileRect/>
            </a:gradFill>
            <a:ln w="6350">
              <a:noFill/>
            </a:ln>
          </p:spPr>
          <p:txBody>
            <a:bodyPr/>
            <a:p>
              <a:endParaRPr lang="en-US"/>
            </a:p>
          </p:txBody>
        </p:sp>
        <p:sp>
          <p:nvSpPr>
            <p:cNvPr id="81937" name="Freeform 22"/>
            <p:cNvSpPr/>
            <p:nvPr/>
          </p:nvSpPr>
          <p:spPr>
            <a:xfrm>
              <a:off x="4650051" y="2836105"/>
              <a:ext cx="1342838" cy="3869499"/>
            </a:xfrm>
            <a:custGeom>
              <a:avLst/>
              <a:gdLst/>
              <a:ahLst/>
              <a:cxnLst>
                <a:cxn ang="0">
                  <a:pos x="0"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0" y="2147483647"/>
                </a:cxn>
                <a:cxn ang="0">
                  <a:pos x="0" y="0"/>
                </a:cxn>
              </a:cxnLst>
              <a:pathLst>
                <a:path w="646" h="1861">
                  <a:moveTo>
                    <a:pt x="0" y="0"/>
                  </a:moveTo>
                  <a:lnTo>
                    <a:pt x="48" y="14"/>
                  </a:lnTo>
                  <a:lnTo>
                    <a:pt x="98" y="32"/>
                  </a:lnTo>
                  <a:lnTo>
                    <a:pt x="147" y="54"/>
                  </a:lnTo>
                  <a:lnTo>
                    <a:pt x="195" y="81"/>
                  </a:lnTo>
                  <a:lnTo>
                    <a:pt x="242" y="111"/>
                  </a:lnTo>
                  <a:lnTo>
                    <a:pt x="288" y="147"/>
                  </a:lnTo>
                  <a:lnTo>
                    <a:pt x="333" y="185"/>
                  </a:lnTo>
                  <a:lnTo>
                    <a:pt x="377" y="228"/>
                  </a:lnTo>
                  <a:lnTo>
                    <a:pt x="418" y="275"/>
                  </a:lnTo>
                  <a:lnTo>
                    <a:pt x="457" y="325"/>
                  </a:lnTo>
                  <a:lnTo>
                    <a:pt x="493" y="379"/>
                  </a:lnTo>
                  <a:lnTo>
                    <a:pt x="526" y="437"/>
                  </a:lnTo>
                  <a:lnTo>
                    <a:pt x="555" y="497"/>
                  </a:lnTo>
                  <a:lnTo>
                    <a:pt x="582" y="562"/>
                  </a:lnTo>
                  <a:lnTo>
                    <a:pt x="604" y="630"/>
                  </a:lnTo>
                  <a:lnTo>
                    <a:pt x="621" y="700"/>
                  </a:lnTo>
                  <a:lnTo>
                    <a:pt x="634" y="774"/>
                  </a:lnTo>
                  <a:lnTo>
                    <a:pt x="642" y="851"/>
                  </a:lnTo>
                  <a:lnTo>
                    <a:pt x="646" y="930"/>
                  </a:lnTo>
                  <a:lnTo>
                    <a:pt x="643" y="1011"/>
                  </a:lnTo>
                  <a:lnTo>
                    <a:pt x="636" y="1086"/>
                  </a:lnTo>
                  <a:lnTo>
                    <a:pt x="623" y="1160"/>
                  </a:lnTo>
                  <a:lnTo>
                    <a:pt x="607" y="1230"/>
                  </a:lnTo>
                  <a:lnTo>
                    <a:pt x="585" y="1297"/>
                  </a:lnTo>
                  <a:lnTo>
                    <a:pt x="561" y="1361"/>
                  </a:lnTo>
                  <a:lnTo>
                    <a:pt x="533" y="1421"/>
                  </a:lnTo>
                  <a:lnTo>
                    <a:pt x="500" y="1478"/>
                  </a:lnTo>
                  <a:lnTo>
                    <a:pt x="466" y="1532"/>
                  </a:lnTo>
                  <a:lnTo>
                    <a:pt x="428" y="1582"/>
                  </a:lnTo>
                  <a:lnTo>
                    <a:pt x="388" y="1627"/>
                  </a:lnTo>
                  <a:lnTo>
                    <a:pt x="345" y="1670"/>
                  </a:lnTo>
                  <a:lnTo>
                    <a:pt x="301" y="1709"/>
                  </a:lnTo>
                  <a:lnTo>
                    <a:pt x="254" y="1744"/>
                  </a:lnTo>
                  <a:lnTo>
                    <a:pt x="205" y="1776"/>
                  </a:lnTo>
                  <a:lnTo>
                    <a:pt x="156" y="1803"/>
                  </a:lnTo>
                  <a:lnTo>
                    <a:pt x="104" y="1826"/>
                  </a:lnTo>
                  <a:lnTo>
                    <a:pt x="53" y="1846"/>
                  </a:lnTo>
                  <a:lnTo>
                    <a:pt x="0" y="1861"/>
                  </a:lnTo>
                  <a:lnTo>
                    <a:pt x="0" y="0"/>
                  </a:lnTo>
                </a:path>
              </a:pathLst>
            </a:custGeom>
            <a:gradFill rotWithShape="1">
              <a:gsLst>
                <a:gs pos="0">
                  <a:schemeClr val="bg1"/>
                </a:gs>
                <a:gs pos="100000">
                  <a:srgbClr val="F9BF8B"/>
                </a:gs>
              </a:gsLst>
              <a:lin ang="0" scaled="1"/>
              <a:tileRect/>
            </a:gradFill>
            <a:ln w="6350">
              <a:noFill/>
            </a:ln>
          </p:spPr>
          <p:txBody>
            <a:bodyPr/>
            <a:p>
              <a:endParaRPr lang="en-US"/>
            </a:p>
          </p:txBody>
        </p:sp>
        <p:sp>
          <p:nvSpPr>
            <p:cNvPr id="81938" name="Text Box 31"/>
            <p:cNvSpPr txBox="1"/>
            <p:nvPr/>
          </p:nvSpPr>
          <p:spPr>
            <a:xfrm>
              <a:off x="2798525" y="5025986"/>
              <a:ext cx="2910538" cy="1200360"/>
            </a:xfrm>
            <a:prstGeom prst="rect">
              <a:avLst/>
            </a:prstGeom>
            <a:noFill/>
            <a:ln w="9525">
              <a:noFill/>
            </a:ln>
          </p:spPr>
          <p:txBody>
            <a:bodyPr wrap="none" anchor="t" anchorCtr="0">
              <a:spAutoFit/>
            </a:bodyPr>
            <a:p>
              <a:pPr algn="r" eaLnBrk="0" hangingPunct="0"/>
              <a:r>
                <a:rPr lang="en-US" altLang="vi-VN" sz="2400" b="1" dirty="0">
                  <a:latin typeface="Arial" panose="020B0604020202020204" pitchFamily="34" charset="0"/>
                </a:rPr>
                <a:t>Người không QT</a:t>
              </a:r>
              <a:endParaRPr lang="en-US" altLang="vi-VN" sz="2400" b="1" dirty="0">
                <a:latin typeface="Arial" panose="020B0604020202020204" pitchFamily="34" charset="0"/>
              </a:endParaRPr>
            </a:p>
            <a:p>
              <a:pPr algn="r" eaLnBrk="0" hangingPunct="0"/>
              <a:r>
                <a:rPr lang="en-US" altLang="vi-VN" sz="2400" b="1" dirty="0">
                  <a:latin typeface="Arial" panose="020B0604020202020204" pitchFamily="34" charset="0"/>
                </a:rPr>
                <a:t> </a:t>
              </a:r>
              <a:r>
                <a:rPr lang="en-US" altLang="vi-VN" sz="2400" dirty="0">
                  <a:latin typeface="Arial" panose="020B0604020202020204" pitchFamily="34" charset="0"/>
                </a:rPr>
                <a:t>sinh sống làm việc </a:t>
              </a:r>
              <a:endParaRPr lang="en-US" altLang="vi-VN" sz="2400" dirty="0">
                <a:latin typeface="Arial" panose="020B0604020202020204" pitchFamily="34" charset="0"/>
              </a:endParaRPr>
            </a:p>
            <a:p>
              <a:pPr algn="r" eaLnBrk="0" hangingPunct="0"/>
              <a:r>
                <a:rPr lang="en-US" altLang="vi-VN" sz="2400" dirty="0">
                  <a:latin typeface="Arial" panose="020B0604020202020204" pitchFamily="34" charset="0"/>
                </a:rPr>
                <a:t>trên lãnh thổ VN</a:t>
              </a:r>
              <a:endParaRPr lang="en-US" altLang="vi-VN" sz="2400" dirty="0">
                <a:latin typeface="Arial" panose="020B0604020202020204" pitchFamily="34" charset="0"/>
              </a:endParaRPr>
            </a:p>
          </p:txBody>
        </p:sp>
      </p:grpSp>
      <p:grpSp>
        <p:nvGrpSpPr>
          <p:cNvPr id="5" name="Group 19"/>
          <p:cNvGrpSpPr/>
          <p:nvPr/>
        </p:nvGrpSpPr>
        <p:grpSpPr>
          <a:xfrm>
            <a:off x="762000" y="2914650"/>
            <a:ext cx="4371975" cy="1663700"/>
            <a:chOff x="990516" y="3139479"/>
            <a:chExt cx="4403832" cy="1663731"/>
          </a:xfrm>
        </p:grpSpPr>
        <p:sp>
          <p:nvSpPr>
            <p:cNvPr id="81940" name="Freeform 19"/>
            <p:cNvSpPr/>
            <p:nvPr/>
          </p:nvSpPr>
          <p:spPr>
            <a:xfrm rot="5461794">
              <a:off x="2787320" y="2196918"/>
              <a:ext cx="1342972" cy="3869612"/>
            </a:xfrm>
            <a:custGeom>
              <a:avLst/>
              <a:gdLst/>
              <a:ahLst/>
              <a:cxnLst>
                <a:cxn ang="0">
                  <a:pos x="0"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0" y="2147483647"/>
                </a:cxn>
                <a:cxn ang="0">
                  <a:pos x="0" y="0"/>
                </a:cxn>
              </a:cxnLst>
              <a:pathLst>
                <a:path w="646" h="1861">
                  <a:moveTo>
                    <a:pt x="0" y="0"/>
                  </a:moveTo>
                  <a:lnTo>
                    <a:pt x="48" y="14"/>
                  </a:lnTo>
                  <a:lnTo>
                    <a:pt x="98" y="32"/>
                  </a:lnTo>
                  <a:lnTo>
                    <a:pt x="147" y="54"/>
                  </a:lnTo>
                  <a:lnTo>
                    <a:pt x="195" y="81"/>
                  </a:lnTo>
                  <a:lnTo>
                    <a:pt x="242" y="111"/>
                  </a:lnTo>
                  <a:lnTo>
                    <a:pt x="288" y="147"/>
                  </a:lnTo>
                  <a:lnTo>
                    <a:pt x="333" y="185"/>
                  </a:lnTo>
                  <a:lnTo>
                    <a:pt x="377" y="228"/>
                  </a:lnTo>
                  <a:lnTo>
                    <a:pt x="418" y="275"/>
                  </a:lnTo>
                  <a:lnTo>
                    <a:pt x="457" y="325"/>
                  </a:lnTo>
                  <a:lnTo>
                    <a:pt x="493" y="379"/>
                  </a:lnTo>
                  <a:lnTo>
                    <a:pt x="526" y="437"/>
                  </a:lnTo>
                  <a:lnTo>
                    <a:pt x="555" y="497"/>
                  </a:lnTo>
                  <a:lnTo>
                    <a:pt x="582" y="562"/>
                  </a:lnTo>
                  <a:lnTo>
                    <a:pt x="604" y="630"/>
                  </a:lnTo>
                  <a:lnTo>
                    <a:pt x="621" y="700"/>
                  </a:lnTo>
                  <a:lnTo>
                    <a:pt x="634" y="774"/>
                  </a:lnTo>
                  <a:lnTo>
                    <a:pt x="642" y="851"/>
                  </a:lnTo>
                  <a:lnTo>
                    <a:pt x="646" y="930"/>
                  </a:lnTo>
                  <a:lnTo>
                    <a:pt x="643" y="1011"/>
                  </a:lnTo>
                  <a:lnTo>
                    <a:pt x="636" y="1086"/>
                  </a:lnTo>
                  <a:lnTo>
                    <a:pt x="623" y="1160"/>
                  </a:lnTo>
                  <a:lnTo>
                    <a:pt x="607" y="1230"/>
                  </a:lnTo>
                  <a:lnTo>
                    <a:pt x="585" y="1297"/>
                  </a:lnTo>
                  <a:lnTo>
                    <a:pt x="561" y="1361"/>
                  </a:lnTo>
                  <a:lnTo>
                    <a:pt x="533" y="1421"/>
                  </a:lnTo>
                  <a:lnTo>
                    <a:pt x="500" y="1478"/>
                  </a:lnTo>
                  <a:lnTo>
                    <a:pt x="466" y="1532"/>
                  </a:lnTo>
                  <a:lnTo>
                    <a:pt x="428" y="1582"/>
                  </a:lnTo>
                  <a:lnTo>
                    <a:pt x="388" y="1627"/>
                  </a:lnTo>
                  <a:lnTo>
                    <a:pt x="345" y="1670"/>
                  </a:lnTo>
                  <a:lnTo>
                    <a:pt x="301" y="1709"/>
                  </a:lnTo>
                  <a:lnTo>
                    <a:pt x="254" y="1744"/>
                  </a:lnTo>
                  <a:lnTo>
                    <a:pt x="205" y="1776"/>
                  </a:lnTo>
                  <a:lnTo>
                    <a:pt x="156" y="1803"/>
                  </a:lnTo>
                  <a:lnTo>
                    <a:pt x="104" y="1826"/>
                  </a:lnTo>
                  <a:lnTo>
                    <a:pt x="53" y="1846"/>
                  </a:lnTo>
                  <a:lnTo>
                    <a:pt x="0" y="1861"/>
                  </a:lnTo>
                  <a:lnTo>
                    <a:pt x="0" y="0"/>
                  </a:lnTo>
                </a:path>
              </a:pathLst>
            </a:custGeom>
            <a:gradFill rotWithShape="1">
              <a:gsLst>
                <a:gs pos="0">
                  <a:srgbClr val="FFFFFF"/>
                </a:gs>
                <a:gs pos="100000">
                  <a:srgbClr val="006699"/>
                </a:gs>
              </a:gsLst>
              <a:lin ang="0" scaled="1"/>
              <a:tileRect/>
            </a:gradFill>
            <a:ln w="6350">
              <a:noFill/>
            </a:ln>
          </p:spPr>
          <p:txBody>
            <a:bodyPr/>
            <a:p>
              <a:endParaRPr lang="en-US"/>
            </a:p>
          </p:txBody>
        </p:sp>
        <p:sp>
          <p:nvSpPr>
            <p:cNvPr id="81941" name="Freeform 23"/>
            <p:cNvSpPr/>
            <p:nvPr/>
          </p:nvSpPr>
          <p:spPr>
            <a:xfrm rot="6256290">
              <a:off x="2787901" y="2018681"/>
              <a:ext cx="1342542" cy="3870349"/>
            </a:xfrm>
            <a:custGeom>
              <a:avLst/>
              <a:gdLst/>
              <a:ahLst/>
              <a:cxnLst>
                <a:cxn ang="0">
                  <a:pos x="0"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0" y="2147483647"/>
                </a:cxn>
                <a:cxn ang="0">
                  <a:pos x="0" y="0"/>
                </a:cxn>
              </a:cxnLst>
              <a:pathLst>
                <a:path w="646" h="1861">
                  <a:moveTo>
                    <a:pt x="0" y="0"/>
                  </a:moveTo>
                  <a:lnTo>
                    <a:pt x="48" y="14"/>
                  </a:lnTo>
                  <a:lnTo>
                    <a:pt x="98" y="32"/>
                  </a:lnTo>
                  <a:lnTo>
                    <a:pt x="147" y="54"/>
                  </a:lnTo>
                  <a:lnTo>
                    <a:pt x="195" y="81"/>
                  </a:lnTo>
                  <a:lnTo>
                    <a:pt x="242" y="111"/>
                  </a:lnTo>
                  <a:lnTo>
                    <a:pt x="288" y="147"/>
                  </a:lnTo>
                  <a:lnTo>
                    <a:pt x="333" y="185"/>
                  </a:lnTo>
                  <a:lnTo>
                    <a:pt x="377" y="228"/>
                  </a:lnTo>
                  <a:lnTo>
                    <a:pt x="418" y="275"/>
                  </a:lnTo>
                  <a:lnTo>
                    <a:pt x="457" y="325"/>
                  </a:lnTo>
                  <a:lnTo>
                    <a:pt x="493" y="379"/>
                  </a:lnTo>
                  <a:lnTo>
                    <a:pt x="526" y="437"/>
                  </a:lnTo>
                  <a:lnTo>
                    <a:pt x="555" y="497"/>
                  </a:lnTo>
                  <a:lnTo>
                    <a:pt x="582" y="562"/>
                  </a:lnTo>
                  <a:lnTo>
                    <a:pt x="604" y="630"/>
                  </a:lnTo>
                  <a:lnTo>
                    <a:pt x="621" y="700"/>
                  </a:lnTo>
                  <a:lnTo>
                    <a:pt x="634" y="774"/>
                  </a:lnTo>
                  <a:lnTo>
                    <a:pt x="642" y="851"/>
                  </a:lnTo>
                  <a:lnTo>
                    <a:pt x="646" y="930"/>
                  </a:lnTo>
                  <a:lnTo>
                    <a:pt x="643" y="1011"/>
                  </a:lnTo>
                  <a:lnTo>
                    <a:pt x="636" y="1086"/>
                  </a:lnTo>
                  <a:lnTo>
                    <a:pt x="623" y="1160"/>
                  </a:lnTo>
                  <a:lnTo>
                    <a:pt x="607" y="1230"/>
                  </a:lnTo>
                  <a:lnTo>
                    <a:pt x="585" y="1297"/>
                  </a:lnTo>
                  <a:lnTo>
                    <a:pt x="561" y="1361"/>
                  </a:lnTo>
                  <a:lnTo>
                    <a:pt x="533" y="1421"/>
                  </a:lnTo>
                  <a:lnTo>
                    <a:pt x="500" y="1478"/>
                  </a:lnTo>
                  <a:lnTo>
                    <a:pt x="466" y="1532"/>
                  </a:lnTo>
                  <a:lnTo>
                    <a:pt x="428" y="1582"/>
                  </a:lnTo>
                  <a:lnTo>
                    <a:pt x="388" y="1627"/>
                  </a:lnTo>
                  <a:lnTo>
                    <a:pt x="345" y="1670"/>
                  </a:lnTo>
                  <a:lnTo>
                    <a:pt x="301" y="1709"/>
                  </a:lnTo>
                  <a:lnTo>
                    <a:pt x="254" y="1744"/>
                  </a:lnTo>
                  <a:lnTo>
                    <a:pt x="205" y="1776"/>
                  </a:lnTo>
                  <a:lnTo>
                    <a:pt x="156" y="1803"/>
                  </a:lnTo>
                  <a:lnTo>
                    <a:pt x="104" y="1826"/>
                  </a:lnTo>
                  <a:lnTo>
                    <a:pt x="53" y="1846"/>
                  </a:lnTo>
                  <a:lnTo>
                    <a:pt x="0" y="1861"/>
                  </a:lnTo>
                  <a:lnTo>
                    <a:pt x="0" y="0"/>
                  </a:lnTo>
                </a:path>
              </a:pathLst>
            </a:custGeom>
            <a:gradFill rotWithShape="1">
              <a:gsLst>
                <a:gs pos="0">
                  <a:schemeClr val="bg1"/>
                </a:gs>
                <a:gs pos="100000">
                  <a:srgbClr val="F9BF8B"/>
                </a:gs>
              </a:gsLst>
              <a:lin ang="0" scaled="1"/>
              <a:tileRect/>
            </a:gradFill>
            <a:ln w="6350">
              <a:noFill/>
            </a:ln>
          </p:spPr>
          <p:txBody>
            <a:bodyPr/>
            <a:p>
              <a:endParaRPr lang="en-US"/>
            </a:p>
          </p:txBody>
        </p:sp>
        <p:sp>
          <p:nvSpPr>
            <p:cNvPr id="81942" name="Text Box 29"/>
            <p:cNvSpPr txBox="1"/>
            <p:nvPr/>
          </p:nvSpPr>
          <p:spPr>
            <a:xfrm>
              <a:off x="990516" y="3139479"/>
              <a:ext cx="3008386" cy="1200227"/>
            </a:xfrm>
            <a:prstGeom prst="rect">
              <a:avLst/>
            </a:prstGeom>
            <a:noFill/>
            <a:ln w="9525">
              <a:noFill/>
            </a:ln>
          </p:spPr>
          <p:txBody>
            <a:bodyPr lIns="0" rIns="0" anchor="t" anchorCtr="0">
              <a:spAutoFit/>
            </a:bodyPr>
            <a:p>
              <a:pPr algn="r" eaLnBrk="0" hangingPunct="0"/>
              <a:r>
                <a:rPr lang="en-US" altLang="vi-VN" sz="2400" b="1" dirty="0">
                  <a:latin typeface="Arial" panose="020B0604020202020204" pitchFamily="34" charset="0"/>
                </a:rPr>
                <a:t>Người nước ngoài </a:t>
              </a:r>
              <a:r>
                <a:rPr lang="en-US" altLang="vi-VN" sz="2400" dirty="0">
                  <a:latin typeface="Arial" panose="020B0604020202020204" pitchFamily="34" charset="0"/>
                </a:rPr>
                <a:t>sinh sống làm việc trên lãnh thổ VN</a:t>
              </a:r>
              <a:endParaRPr lang="en-US" altLang="vi-VN" sz="2000" dirty="0">
                <a:latin typeface="Arial" panose="020B0604020202020204" pitchFamily="34" charset="0"/>
              </a:endParaRPr>
            </a:p>
          </p:txBody>
        </p:sp>
      </p:grpSp>
      <p:grpSp>
        <p:nvGrpSpPr>
          <p:cNvPr id="81943" name="Group 25"/>
          <p:cNvGrpSpPr/>
          <p:nvPr/>
        </p:nvGrpSpPr>
        <p:grpSpPr>
          <a:xfrm>
            <a:off x="3825875" y="2568575"/>
            <a:ext cx="1552575" cy="1560513"/>
            <a:chOff x="2016" y="1920"/>
            <a:chExt cx="1680" cy="1680"/>
          </a:xfrm>
        </p:grpSpPr>
        <p:sp>
          <p:nvSpPr>
            <p:cNvPr id="81944" name="Oval 26"/>
            <p:cNvSpPr/>
            <p:nvPr/>
          </p:nvSpPr>
          <p:spPr>
            <a:xfrm>
              <a:off x="2016" y="1920"/>
              <a:ext cx="1680" cy="1680"/>
            </a:xfrm>
            <a:prstGeom prst="ellipse">
              <a:avLst/>
            </a:prstGeom>
            <a:gradFill rotWithShape="1">
              <a:gsLst>
                <a:gs pos="0">
                  <a:srgbClr val="F14343"/>
                </a:gs>
                <a:gs pos="100000">
                  <a:srgbClr val="922929"/>
                </a:gs>
              </a:gsLst>
              <a:lin ang="5400000" scaled="1"/>
              <a:tileRect/>
            </a:gradFill>
            <a:ln w="25400" cap="flat" cmpd="sng">
              <a:solidFill>
                <a:schemeClr val="bg1"/>
              </a:solidFill>
              <a:prstDash val="solid"/>
              <a:round/>
              <a:headEnd type="none" w="med" len="med"/>
              <a:tailEnd type="none" w="med" len="med"/>
            </a:ln>
          </p:spPr>
          <p:txBody>
            <a:bodyPr wrap="none" anchor="ctr" anchorCtr="0"/>
            <a:p>
              <a:endParaRPr lang="vi-VN" altLang="vi-VN" dirty="0">
                <a:latin typeface="Arial" panose="020B0604020202020204" pitchFamily="34" charset="0"/>
              </a:endParaRPr>
            </a:p>
          </p:txBody>
        </p:sp>
        <p:sp>
          <p:nvSpPr>
            <p:cNvPr id="81945" name="Freeform 27"/>
            <p:cNvSpPr/>
            <p:nvPr/>
          </p:nvSpPr>
          <p:spPr>
            <a:xfrm>
              <a:off x="2208" y="1948"/>
              <a:ext cx="1296" cy="634"/>
            </a:xfrm>
            <a:custGeom>
              <a:avLst/>
              <a:gdLst/>
              <a:ahLst/>
              <a:cxnLst>
                <a:cxn ang="0">
                  <a:pos x="762" y="16"/>
                </a:cxn>
                <a:cxn ang="0">
                  <a:pos x="772" y="17"/>
                </a:cxn>
                <a:cxn ang="0">
                  <a:pos x="774" y="18"/>
                </a:cxn>
                <a:cxn ang="0">
                  <a:pos x="770" y="20"/>
                </a:cxn>
                <a:cxn ang="0">
                  <a:pos x="760" y="21"/>
                </a:cxn>
                <a:cxn ang="0">
                  <a:pos x="745" y="22"/>
                </a:cxn>
                <a:cxn ang="0">
                  <a:pos x="725" y="23"/>
                </a:cxn>
                <a:cxn ang="0">
                  <a:pos x="700" y="24"/>
                </a:cxn>
                <a:cxn ang="0">
                  <a:pos x="672" y="25"/>
                </a:cxn>
                <a:cxn ang="0">
                  <a:pos x="639" y="26"/>
                </a:cxn>
                <a:cxn ang="0">
                  <a:pos x="603" y="26"/>
                </a:cxn>
                <a:cxn ang="0">
                  <a:pos x="567" y="27"/>
                </a:cxn>
                <a:cxn ang="0">
                  <a:pos x="525" y="27"/>
                </a:cxn>
                <a:cxn ang="0">
                  <a:pos x="483" y="27"/>
                </a:cxn>
                <a:cxn ang="0">
                  <a:pos x="466" y="28"/>
                </a:cxn>
                <a:cxn ang="0">
                  <a:pos x="279" y="28"/>
                </a:cxn>
                <a:cxn ang="0">
                  <a:pos x="276" y="28"/>
                </a:cxn>
                <a:cxn ang="0">
                  <a:pos x="239" y="27"/>
                </a:cxn>
                <a:cxn ang="0">
                  <a:pos x="205" y="27"/>
                </a:cxn>
                <a:cxn ang="0">
                  <a:pos x="171" y="27"/>
                </a:cxn>
                <a:cxn ang="0">
                  <a:pos x="138" y="26"/>
                </a:cxn>
                <a:cxn ang="0">
                  <a:pos x="111" y="26"/>
                </a:cxn>
                <a:cxn ang="0">
                  <a:pos x="82" y="26"/>
                </a:cxn>
                <a:cxn ang="0">
                  <a:pos x="62" y="25"/>
                </a:cxn>
                <a:cxn ang="0">
                  <a:pos x="39" y="24"/>
                </a:cxn>
                <a:cxn ang="0">
                  <a:pos x="26" y="23"/>
                </a:cxn>
                <a:cxn ang="0">
                  <a:pos x="18" y="22"/>
                </a:cxn>
                <a:cxn ang="0">
                  <a:pos x="6" y="21"/>
                </a:cxn>
                <a:cxn ang="0">
                  <a:pos x="0" y="20"/>
                </a:cxn>
                <a:cxn ang="0">
                  <a:pos x="0" y="20"/>
                </a:cxn>
                <a:cxn ang="0">
                  <a:pos x="4" y="18"/>
                </a:cxn>
                <a:cxn ang="0">
                  <a:pos x="16" y="17"/>
                </a:cxn>
                <a:cxn ang="0">
                  <a:pos x="26" y="14"/>
                </a:cxn>
                <a:cxn ang="0">
                  <a:pos x="58" y="11"/>
                </a:cxn>
                <a:cxn ang="0">
                  <a:pos x="86" y="9"/>
                </a:cxn>
                <a:cxn ang="0">
                  <a:pos x="120" y="7"/>
                </a:cxn>
                <a:cxn ang="0">
                  <a:pos x="159" y="4"/>
                </a:cxn>
                <a:cxn ang="0">
                  <a:pos x="201" y="4"/>
                </a:cxn>
                <a:cxn ang="0">
                  <a:pos x="243" y="4"/>
                </a:cxn>
                <a:cxn ang="0">
                  <a:pos x="291" y="4"/>
                </a:cxn>
                <a:cxn ang="0">
                  <a:pos x="340" y="4"/>
                </a:cxn>
                <a:cxn ang="0">
                  <a:pos x="391" y="0"/>
                </a:cxn>
                <a:cxn ang="0">
                  <a:pos x="391" y="0"/>
                </a:cxn>
                <a:cxn ang="0">
                  <a:pos x="444" y="4"/>
                </a:cxn>
                <a:cxn ang="0">
                  <a:pos x="495" y="4"/>
                </a:cxn>
                <a:cxn ang="0">
                  <a:pos x="545" y="4"/>
                </a:cxn>
                <a:cxn ang="0">
                  <a:pos x="592" y="4"/>
                </a:cxn>
                <a:cxn ang="0">
                  <a:pos x="634" y="5"/>
                </a:cxn>
                <a:cxn ang="0">
                  <a:pos x="673" y="8"/>
                </a:cxn>
                <a:cxn ang="0">
                  <a:pos x="707" y="10"/>
                </a:cxn>
                <a:cxn ang="0">
                  <a:pos x="737" y="12"/>
                </a:cxn>
                <a:cxn ang="0">
                  <a:pos x="762" y="16"/>
                </a:cxn>
                <a:cxn ang="0">
                  <a:pos x="762" y="16"/>
                </a:cxn>
              </a:cxnLst>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759" y="6"/>
                  </a:lnTo>
                  <a:lnTo>
                    <a:pt x="847" y="23"/>
                  </a:lnTo>
                  <a:lnTo>
                    <a:pt x="932" y="53"/>
                  </a:lnTo>
                  <a:lnTo>
                    <a:pt x="1010" y="90"/>
                  </a:lnTo>
                  <a:lnTo>
                    <a:pt x="1082" y="137"/>
                  </a:lnTo>
                  <a:lnTo>
                    <a:pt x="1149" y="194"/>
                  </a:lnTo>
                  <a:lnTo>
                    <a:pt x="1208" y="256"/>
                  </a:lnTo>
                  <a:lnTo>
                    <a:pt x="1258" y="325"/>
                  </a:lnTo>
                  <a:lnTo>
                    <a:pt x="1301" y="401"/>
                  </a:lnTo>
                  <a:close/>
                </a:path>
              </a:pathLst>
            </a:custGeom>
            <a:gradFill rotWithShape="1">
              <a:gsLst>
                <a:gs pos="0">
                  <a:schemeClr val="bg1"/>
                </a:gs>
                <a:gs pos="100000">
                  <a:srgbClr val="FF3300"/>
                </a:gs>
              </a:gsLst>
              <a:lin ang="5400000" scaled="1"/>
              <a:tileRect/>
            </a:gradFill>
            <a:ln w="0">
              <a:noFill/>
            </a:ln>
          </p:spPr>
          <p:txBody>
            <a:bodyPr/>
            <a:p>
              <a:endParaRPr lang="en-US"/>
            </a:p>
          </p:txBody>
        </p:sp>
      </p:grpSp>
      <p:sp>
        <p:nvSpPr>
          <p:cNvPr id="81" name="Text Box 28"/>
          <p:cNvSpPr txBox="1">
            <a:spLocks noChangeArrowheads="1"/>
          </p:cNvSpPr>
          <p:nvPr/>
        </p:nvSpPr>
        <p:spPr bwMode="gray">
          <a:xfrm>
            <a:off x="3983038" y="2819400"/>
            <a:ext cx="1046163" cy="954088"/>
          </a:xfrm>
          <a:prstGeom prst="rect">
            <a:avLst/>
          </a:prstGeom>
          <a:noFill/>
          <a:ln w="9525" algn="ctr">
            <a:noFill/>
            <a:miter lim="800000"/>
          </a:ln>
          <a:effectLst/>
        </p:spPr>
        <p:txBody>
          <a:bodyPr>
            <a:spAutoFit/>
          </a:bodyPr>
          <a:lstStyle/>
          <a:p>
            <a:pPr marR="0" algn="ctr" defTabSz="914400" eaLnBrk="0" hangingPunct="0">
              <a:buClrTx/>
              <a:buSzTx/>
              <a:buFontTx/>
              <a:buNone/>
              <a:defRPr/>
            </a:pPr>
            <a:r>
              <a:rPr kumimoji="0" lang="en-US" sz="2800" b="1" kern="1200" cap="none" spc="0" normalizeH="0" baseline="0" noProof="0" dirty="0" err="1">
                <a:solidFill>
                  <a:schemeClr val="bg2"/>
                </a:solidFill>
                <a:effectLst>
                  <a:outerShdw blurRad="38100" dist="38100" dir="2700000" algn="tl">
                    <a:srgbClr val="C0C0C0"/>
                  </a:outerShdw>
                </a:effectLst>
                <a:latin typeface="Arial" panose="020B0604020202020204" pitchFamily="34" charset="0"/>
                <a:ea typeface="+mn-ea"/>
                <a:cs typeface="Arial" panose="020B0604020202020204" pitchFamily="34" charset="0"/>
              </a:rPr>
              <a:t>Cá</a:t>
            </a:r>
            <a:r>
              <a:rPr kumimoji="0" lang="en-US" sz="2800" b="1" kern="1200" cap="none" spc="0" normalizeH="0" baseline="0" noProof="0" dirty="0">
                <a:solidFill>
                  <a:schemeClr val="bg2"/>
                </a:solidFill>
                <a:effectLst>
                  <a:outerShdw blurRad="38100" dist="38100" dir="2700000" algn="tl">
                    <a:srgbClr val="C0C0C0"/>
                  </a:outerShdw>
                </a:effectLst>
                <a:latin typeface="Arial" panose="020B0604020202020204" pitchFamily="34" charset="0"/>
                <a:ea typeface="+mn-ea"/>
                <a:cs typeface="Arial" panose="020B0604020202020204" pitchFamily="34" charset="0"/>
              </a:rPr>
              <a:t> </a:t>
            </a:r>
            <a:r>
              <a:rPr kumimoji="0" lang="en-US" sz="2800" b="1" kern="1200" cap="none" spc="0" normalizeH="0" baseline="0" noProof="0" dirty="0" err="1">
                <a:solidFill>
                  <a:schemeClr val="bg2"/>
                </a:solidFill>
                <a:effectLst>
                  <a:outerShdw blurRad="38100" dist="38100" dir="2700000" algn="tl">
                    <a:srgbClr val="C0C0C0"/>
                  </a:outerShdw>
                </a:effectLst>
                <a:latin typeface="Arial" panose="020B0604020202020204" pitchFamily="34" charset="0"/>
                <a:ea typeface="+mn-ea"/>
                <a:cs typeface="Arial" panose="020B0604020202020204" pitchFamily="34" charset="0"/>
              </a:rPr>
              <a:t>nhân</a:t>
            </a:r>
            <a:endParaRPr kumimoji="0" lang="en-US" sz="2800" b="1" kern="1200" cap="none" spc="0" normalizeH="0" baseline="0" noProof="0" dirty="0">
              <a:solidFill>
                <a:schemeClr val="bg2"/>
              </a:solidFill>
              <a:effectLst>
                <a:outerShdw blurRad="38100" dist="38100" dir="2700000" algn="tl">
                  <a:srgbClr val="C0C0C0"/>
                </a:outerShdw>
              </a:effectLst>
              <a:latin typeface="Arial" panose="020B0604020202020204" pitchFamily="34" charset="0"/>
              <a:ea typeface="+mn-ea"/>
              <a:cs typeface="Arial" panose="020B0604020202020204" pitchFamily="34" charset="0"/>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blinds(horizontal)">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83969" name="Group 9"/>
          <p:cNvGrpSpPr/>
          <p:nvPr/>
        </p:nvGrpSpPr>
        <p:grpSpPr>
          <a:xfrm>
            <a:off x="0" y="0"/>
            <a:ext cx="9067800" cy="6705600"/>
            <a:chOff x="76200" y="0"/>
            <a:chExt cx="9067800" cy="6858000"/>
          </a:xfrm>
        </p:grpSpPr>
        <p:pic>
          <p:nvPicPr>
            <p:cNvPr id="83970" name="Picture 2"/>
            <p:cNvPicPr>
              <a:picLocks noChangeAspect="1"/>
            </p:cNvPicPr>
            <p:nvPr/>
          </p:nvPicPr>
          <p:blipFill>
            <a:blip r:embed="rId1"/>
            <a:stretch>
              <a:fillRect/>
            </a:stretch>
          </p:blipFill>
          <p:spPr>
            <a:xfrm>
              <a:off x="7391400" y="0"/>
              <a:ext cx="1752600" cy="983527"/>
            </a:xfrm>
            <a:prstGeom prst="rect">
              <a:avLst/>
            </a:prstGeom>
            <a:noFill/>
            <a:ln w="9525">
              <a:noFill/>
            </a:ln>
          </p:spPr>
        </p:pic>
        <p:pic>
          <p:nvPicPr>
            <p:cNvPr id="83971" name="Picture 11"/>
            <p:cNvPicPr>
              <a:picLocks noChangeAspect="1"/>
            </p:cNvPicPr>
            <p:nvPr/>
          </p:nvPicPr>
          <p:blipFill>
            <a:blip r:embed="rId1"/>
            <a:stretch>
              <a:fillRect/>
            </a:stretch>
          </p:blipFill>
          <p:spPr>
            <a:xfrm>
              <a:off x="7391400" y="5874473"/>
              <a:ext cx="1752600" cy="983527"/>
            </a:xfrm>
            <a:prstGeom prst="rect">
              <a:avLst/>
            </a:prstGeom>
            <a:noFill/>
            <a:ln w="9525">
              <a:noFill/>
            </a:ln>
          </p:spPr>
        </p:pic>
        <p:pic>
          <p:nvPicPr>
            <p:cNvPr id="83972" name="Picture 2"/>
            <p:cNvPicPr>
              <a:picLocks noChangeAspect="1"/>
            </p:cNvPicPr>
            <p:nvPr/>
          </p:nvPicPr>
          <p:blipFill>
            <a:blip r:embed="rId1"/>
            <a:stretch>
              <a:fillRect/>
            </a:stretch>
          </p:blipFill>
          <p:spPr>
            <a:xfrm>
              <a:off x="76200" y="0"/>
              <a:ext cx="1676400" cy="983527"/>
            </a:xfrm>
            <a:prstGeom prst="rect">
              <a:avLst/>
            </a:prstGeom>
            <a:noFill/>
            <a:ln w="9525">
              <a:noFill/>
            </a:ln>
          </p:spPr>
        </p:pic>
        <p:pic>
          <p:nvPicPr>
            <p:cNvPr id="83973" name="Picture 2"/>
            <p:cNvPicPr>
              <a:picLocks noChangeAspect="1"/>
            </p:cNvPicPr>
            <p:nvPr/>
          </p:nvPicPr>
          <p:blipFill>
            <a:blip r:embed="rId1"/>
            <a:stretch>
              <a:fillRect/>
            </a:stretch>
          </p:blipFill>
          <p:spPr>
            <a:xfrm>
              <a:off x="76200" y="5874473"/>
              <a:ext cx="1676400" cy="983527"/>
            </a:xfrm>
            <a:prstGeom prst="rect">
              <a:avLst/>
            </a:prstGeom>
            <a:noFill/>
            <a:ln w="9525">
              <a:noFill/>
            </a:ln>
          </p:spPr>
        </p:pic>
        <p:cxnSp>
          <p:nvCxnSpPr>
            <p:cNvPr id="30" name="Straight Connector 29"/>
            <p:cNvCxnSpPr/>
            <p:nvPr/>
          </p:nvCxnSpPr>
          <p:spPr>
            <a:xfrm rot="5400000">
              <a:off x="-2575358" y="3670986"/>
              <a:ext cx="5753966" cy="6350"/>
            </a:xfrm>
            <a:prstGeom prst="line">
              <a:avLst/>
            </a:prstGeom>
            <a:ln>
              <a:solidFill>
                <a:srgbClr val="00B0F0"/>
              </a:solidFill>
            </a:ln>
          </p:spPr>
          <p:style>
            <a:lnRef idx="2">
              <a:schemeClr val="accent5"/>
            </a:lnRef>
            <a:fillRef idx="0">
              <a:schemeClr val="accent5"/>
            </a:fillRef>
            <a:effectRef idx="1">
              <a:schemeClr val="accent5"/>
            </a:effectRef>
            <a:fontRef idx="minor">
              <a:schemeClr val="tx1"/>
            </a:fontRef>
          </p:style>
        </p:cxnSp>
        <p:cxnSp>
          <p:nvCxnSpPr>
            <p:cNvPr id="31" name="Straight Connector 30"/>
            <p:cNvCxnSpPr/>
            <p:nvPr/>
          </p:nvCxnSpPr>
          <p:spPr>
            <a:xfrm rot="16200000" flipH="1">
              <a:off x="6149505" y="3709121"/>
              <a:ext cx="5828651" cy="4763"/>
            </a:xfrm>
            <a:prstGeom prst="line">
              <a:avLst/>
            </a:prstGeom>
            <a:ln>
              <a:solidFill>
                <a:srgbClr val="00B0F0"/>
              </a:solidFill>
            </a:ln>
          </p:spPr>
          <p:style>
            <a:lnRef idx="2">
              <a:schemeClr val="accent5"/>
            </a:lnRef>
            <a:fillRef idx="0">
              <a:schemeClr val="accent5"/>
            </a:fillRef>
            <a:effectRef idx="1">
              <a:schemeClr val="accent5"/>
            </a:effectRef>
            <a:fontRef idx="minor">
              <a:schemeClr val="tx1"/>
            </a:fontRef>
          </p:style>
        </p:cxnSp>
        <p:cxnSp>
          <p:nvCxnSpPr>
            <p:cNvPr id="32" name="Straight Connector 31"/>
            <p:cNvCxnSpPr/>
            <p:nvPr/>
          </p:nvCxnSpPr>
          <p:spPr>
            <a:xfrm>
              <a:off x="1143000" y="77932"/>
              <a:ext cx="7391400" cy="1624"/>
            </a:xfrm>
            <a:prstGeom prst="line">
              <a:avLst/>
            </a:prstGeom>
            <a:ln>
              <a:solidFill>
                <a:srgbClr val="00B0F0"/>
              </a:solidFill>
            </a:ln>
          </p:spPr>
          <p:style>
            <a:lnRef idx="2">
              <a:schemeClr val="accent5"/>
            </a:lnRef>
            <a:fillRef idx="0">
              <a:schemeClr val="accent5"/>
            </a:fillRef>
            <a:effectRef idx="1">
              <a:schemeClr val="accent5"/>
            </a:effectRef>
            <a:fontRef idx="minor">
              <a:schemeClr val="tx1"/>
            </a:fontRef>
          </p:style>
        </p:cxnSp>
        <p:cxnSp>
          <p:nvCxnSpPr>
            <p:cNvPr id="33" name="Straight Connector 32"/>
            <p:cNvCxnSpPr/>
            <p:nvPr/>
          </p:nvCxnSpPr>
          <p:spPr>
            <a:xfrm>
              <a:off x="914400" y="6856412"/>
              <a:ext cx="7391400" cy="1588"/>
            </a:xfrm>
            <a:prstGeom prst="line">
              <a:avLst/>
            </a:prstGeom>
            <a:ln>
              <a:solidFill>
                <a:srgbClr val="00B0F0"/>
              </a:solidFill>
            </a:ln>
            <a:effectLst>
              <a:outerShdw blurRad="63500" dist="25400" dir="5400000" rotWithShape="0">
                <a:srgbClr val="000000">
                  <a:alpha val="43137"/>
                </a:srgbClr>
              </a:outerShdw>
              <a:reflection blurRad="6350" stA="52000" endA="300" endPos="35000" dir="5400000" sy="-100000" algn="bl" rotWithShape="0"/>
            </a:effectLst>
          </p:spPr>
          <p:style>
            <a:lnRef idx="2">
              <a:schemeClr val="accent5"/>
            </a:lnRef>
            <a:fillRef idx="0">
              <a:schemeClr val="accent5"/>
            </a:fillRef>
            <a:effectRef idx="1">
              <a:schemeClr val="accent5"/>
            </a:effectRef>
            <a:fontRef idx="minor">
              <a:schemeClr val="tx1"/>
            </a:fontRef>
          </p:style>
        </p:cxnSp>
      </p:grpSp>
      <p:sp>
        <p:nvSpPr>
          <p:cNvPr id="11" name="Title 1"/>
          <p:cNvSpPr txBox="1"/>
          <p:nvPr/>
        </p:nvSpPr>
        <p:spPr bwMode="auto">
          <a:xfrm>
            <a:off x="1371600" y="228600"/>
            <a:ext cx="6553200" cy="685800"/>
          </a:xfrm>
          <a:prstGeom prst="rect">
            <a:avLst/>
          </a:prstGeom>
          <a:noFill/>
          <a:ln w="9525">
            <a:noFill/>
            <a:miter lim="800000"/>
          </a:ln>
        </p:spPr>
        <p:txBody>
          <a:bodyPr anchor="ctr"/>
          <a:lstStyle/>
          <a:p>
            <a:pPr marR="0" algn="ctr" defTabSz="914400" fontAlgn="auto">
              <a:spcAft>
                <a:spcPts val="0"/>
              </a:spcAft>
              <a:buClrTx/>
              <a:buSzTx/>
              <a:buFontTx/>
              <a:buNone/>
              <a:defRPr/>
            </a:pPr>
            <a:r>
              <a:rPr kumimoji="0" lang="en-US" sz="3200" kern="1200" cap="none" spc="0" normalizeH="0" baseline="0" noProof="0" dirty="0" err="1">
                <a:solidFill>
                  <a:srgbClr val="0070C0"/>
                </a:solidFill>
                <a:effectLst>
                  <a:reflection blurRad="6350" stA="55000" endA="300" endPos="45500" dir="5400000" sy="-100000" algn="bl" rotWithShape="0"/>
                </a:effectLst>
                <a:latin typeface="Arial" panose="020B0604020202020204" pitchFamily="34" charset="0"/>
                <a:ea typeface="+mj-ea"/>
                <a:cs typeface="Arial" panose="020B0604020202020204" pitchFamily="34" charset="0"/>
              </a:rPr>
              <a:t>Tổ</a:t>
            </a:r>
            <a:r>
              <a:rPr kumimoji="0" lang="en-US" sz="3200" kern="1200" cap="none" spc="0" normalizeH="0" baseline="0" noProof="0" dirty="0">
                <a:solidFill>
                  <a:srgbClr val="0070C0"/>
                </a:solidFill>
                <a:effectLst>
                  <a:reflection blurRad="6350" stA="55000" endA="300" endPos="45500" dir="5400000" sy="-100000" algn="bl" rotWithShape="0"/>
                </a:effectLst>
                <a:latin typeface="Arial" panose="020B0604020202020204" pitchFamily="34" charset="0"/>
                <a:ea typeface="+mj-ea"/>
                <a:cs typeface="Arial" panose="020B0604020202020204" pitchFamily="34" charset="0"/>
              </a:rPr>
              <a:t> </a:t>
            </a:r>
            <a:r>
              <a:rPr kumimoji="0" lang="en-US" sz="3200" kern="1200" cap="none" spc="0" normalizeH="0" baseline="0" noProof="0" dirty="0" err="1">
                <a:solidFill>
                  <a:srgbClr val="0070C0"/>
                </a:solidFill>
                <a:effectLst>
                  <a:reflection blurRad="6350" stA="55000" endA="300" endPos="45500" dir="5400000" sy="-100000" algn="bl" rotWithShape="0"/>
                </a:effectLst>
                <a:latin typeface="Arial" panose="020B0604020202020204" pitchFamily="34" charset="0"/>
                <a:ea typeface="+mj-ea"/>
                <a:cs typeface="Arial" panose="020B0604020202020204" pitchFamily="34" charset="0"/>
              </a:rPr>
              <a:t>chức</a:t>
            </a:r>
            <a:r>
              <a:rPr kumimoji="0" lang="en-US" sz="3200" kern="1200" cap="none" spc="0" normalizeH="0" baseline="0" noProof="0" dirty="0">
                <a:solidFill>
                  <a:srgbClr val="0070C0"/>
                </a:solidFill>
                <a:effectLst>
                  <a:reflection blurRad="6350" stA="55000" endA="300" endPos="45500" dir="5400000" sy="-100000" algn="bl" rotWithShape="0"/>
                </a:effectLst>
                <a:latin typeface="Arial" panose="020B0604020202020204" pitchFamily="34" charset="0"/>
                <a:ea typeface="+mj-ea"/>
                <a:cs typeface="Arial" panose="020B0604020202020204" pitchFamily="34" charset="0"/>
              </a:rPr>
              <a:t> - </a:t>
            </a:r>
            <a:r>
              <a:rPr kumimoji="0" lang="en-US" sz="3200" kern="1200" cap="none" spc="0" normalizeH="0" baseline="0" noProof="0" dirty="0" err="1">
                <a:solidFill>
                  <a:srgbClr val="0070C0"/>
                </a:solidFill>
                <a:effectLst>
                  <a:reflection blurRad="6350" stA="55000" endA="300" endPos="45500" dir="5400000" sy="-100000" algn="bl" rotWithShape="0"/>
                </a:effectLst>
                <a:latin typeface="Arial" panose="020B0604020202020204" pitchFamily="34" charset="0"/>
                <a:ea typeface="+mj-ea"/>
                <a:cs typeface="Arial" panose="020B0604020202020204" pitchFamily="34" charset="0"/>
              </a:rPr>
              <a:t>Chủ</a:t>
            </a:r>
            <a:r>
              <a:rPr kumimoji="0" lang="en-US" sz="3200" kern="1200" cap="none" spc="0" normalizeH="0" baseline="0" noProof="0" dirty="0">
                <a:solidFill>
                  <a:srgbClr val="0070C0"/>
                </a:solidFill>
                <a:effectLst>
                  <a:reflection blurRad="6350" stA="55000" endA="300" endPos="45500" dir="5400000" sy="-100000" algn="bl" rotWithShape="0"/>
                </a:effectLst>
                <a:latin typeface="Arial" panose="020B0604020202020204" pitchFamily="34" charset="0"/>
                <a:ea typeface="+mj-ea"/>
                <a:cs typeface="Arial" panose="020B0604020202020204" pitchFamily="34" charset="0"/>
              </a:rPr>
              <a:t> </a:t>
            </a:r>
            <a:r>
              <a:rPr kumimoji="0" lang="en-US" sz="3200" kern="1200" cap="none" spc="0" normalizeH="0" baseline="0" noProof="0" dirty="0" err="1">
                <a:solidFill>
                  <a:srgbClr val="0070C0"/>
                </a:solidFill>
                <a:effectLst>
                  <a:reflection blurRad="6350" stA="55000" endA="300" endPos="45500" dir="5400000" sy="-100000" algn="bl" rotWithShape="0"/>
                </a:effectLst>
                <a:latin typeface="Arial" panose="020B0604020202020204" pitchFamily="34" charset="0"/>
                <a:ea typeface="+mj-ea"/>
                <a:cs typeface="Arial" panose="020B0604020202020204" pitchFamily="34" charset="0"/>
              </a:rPr>
              <a:t>thể</a:t>
            </a:r>
            <a:r>
              <a:rPr kumimoji="0" lang="en-US" sz="3200" kern="1200" cap="none" spc="0" normalizeH="0" baseline="0" noProof="0" dirty="0">
                <a:solidFill>
                  <a:srgbClr val="0070C0"/>
                </a:solidFill>
                <a:effectLst>
                  <a:reflection blurRad="6350" stA="55000" endA="300" endPos="45500" dir="5400000" sy="-100000" algn="bl" rotWithShape="0"/>
                </a:effectLst>
                <a:latin typeface="Arial" panose="020B0604020202020204" pitchFamily="34" charset="0"/>
                <a:ea typeface="+mj-ea"/>
                <a:cs typeface="Arial" panose="020B0604020202020204" pitchFamily="34" charset="0"/>
              </a:rPr>
              <a:t> </a:t>
            </a:r>
            <a:r>
              <a:rPr kumimoji="0" lang="en-US" sz="3200" kern="1200" cap="none" spc="0" normalizeH="0" baseline="0" noProof="0" dirty="0" err="1">
                <a:solidFill>
                  <a:srgbClr val="0070C0"/>
                </a:solidFill>
                <a:effectLst>
                  <a:reflection blurRad="6350" stA="55000" endA="300" endPos="45500" dir="5400000" sy="-100000" algn="bl" rotWithShape="0"/>
                </a:effectLst>
                <a:latin typeface="Arial" panose="020B0604020202020204" pitchFamily="34" charset="0"/>
                <a:ea typeface="+mj-ea"/>
                <a:cs typeface="Arial" panose="020B0604020202020204" pitchFamily="34" charset="0"/>
              </a:rPr>
              <a:t>của</a:t>
            </a:r>
            <a:r>
              <a:rPr kumimoji="0" lang="en-US" sz="3200" kern="1200" cap="none" spc="0" normalizeH="0" baseline="0" noProof="0" dirty="0">
                <a:solidFill>
                  <a:srgbClr val="0070C0"/>
                </a:solidFill>
                <a:effectLst>
                  <a:reflection blurRad="6350" stA="55000" endA="300" endPos="45500" dir="5400000" sy="-100000" algn="bl" rotWithShape="0"/>
                </a:effectLst>
                <a:latin typeface="Arial" panose="020B0604020202020204" pitchFamily="34" charset="0"/>
                <a:ea typeface="+mj-ea"/>
                <a:cs typeface="Arial" panose="020B0604020202020204" pitchFamily="34" charset="0"/>
              </a:rPr>
              <a:t> QHPL</a:t>
            </a:r>
            <a:endParaRPr kumimoji="0" lang="en-US" sz="3200" kern="1200" cap="none" spc="0" normalizeH="0" baseline="0" noProof="0" dirty="0">
              <a:solidFill>
                <a:srgbClr val="0070C0"/>
              </a:solidFill>
              <a:effectLst>
                <a:reflection blurRad="6350" stA="55000" endA="300" endPos="45500" dir="5400000" sy="-100000" algn="bl" rotWithShape="0"/>
              </a:effectLst>
              <a:latin typeface="Arial" panose="020B0604020202020204" pitchFamily="34" charset="0"/>
              <a:ea typeface="+mj-ea"/>
              <a:cs typeface="Arial" panose="020B0604020202020204" pitchFamily="34" charset="0"/>
            </a:endParaRPr>
          </a:p>
        </p:txBody>
      </p:sp>
      <p:graphicFrame>
        <p:nvGraphicFramePr>
          <p:cNvPr id="12" name="Diagram 11"/>
          <p:cNvGraphicFramePr/>
          <p:nvPr/>
        </p:nvGraphicFramePr>
        <p:xfrm>
          <a:off x="457199" y="1397000"/>
          <a:ext cx="8458200" cy="4775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ransition spd="slow"/>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86017" name="Group 9"/>
          <p:cNvGrpSpPr/>
          <p:nvPr/>
        </p:nvGrpSpPr>
        <p:grpSpPr>
          <a:xfrm>
            <a:off x="0" y="0"/>
            <a:ext cx="9067800" cy="6705600"/>
            <a:chOff x="76200" y="0"/>
            <a:chExt cx="9067800" cy="6858000"/>
          </a:xfrm>
        </p:grpSpPr>
        <p:pic>
          <p:nvPicPr>
            <p:cNvPr id="86018" name="Picture 2"/>
            <p:cNvPicPr>
              <a:picLocks noChangeAspect="1"/>
            </p:cNvPicPr>
            <p:nvPr/>
          </p:nvPicPr>
          <p:blipFill>
            <a:blip r:embed="rId1"/>
            <a:stretch>
              <a:fillRect/>
            </a:stretch>
          </p:blipFill>
          <p:spPr>
            <a:xfrm>
              <a:off x="7391400" y="0"/>
              <a:ext cx="1752600" cy="983527"/>
            </a:xfrm>
            <a:prstGeom prst="rect">
              <a:avLst/>
            </a:prstGeom>
            <a:noFill/>
            <a:ln w="9525">
              <a:noFill/>
            </a:ln>
          </p:spPr>
        </p:pic>
        <p:pic>
          <p:nvPicPr>
            <p:cNvPr id="86019" name="Picture 11"/>
            <p:cNvPicPr>
              <a:picLocks noChangeAspect="1"/>
            </p:cNvPicPr>
            <p:nvPr/>
          </p:nvPicPr>
          <p:blipFill>
            <a:blip r:embed="rId1"/>
            <a:stretch>
              <a:fillRect/>
            </a:stretch>
          </p:blipFill>
          <p:spPr>
            <a:xfrm>
              <a:off x="7391400" y="5874473"/>
              <a:ext cx="1752600" cy="983527"/>
            </a:xfrm>
            <a:prstGeom prst="rect">
              <a:avLst/>
            </a:prstGeom>
            <a:noFill/>
            <a:ln w="9525">
              <a:noFill/>
            </a:ln>
          </p:spPr>
        </p:pic>
        <p:pic>
          <p:nvPicPr>
            <p:cNvPr id="86020" name="Picture 2"/>
            <p:cNvPicPr>
              <a:picLocks noChangeAspect="1"/>
            </p:cNvPicPr>
            <p:nvPr/>
          </p:nvPicPr>
          <p:blipFill>
            <a:blip r:embed="rId1"/>
            <a:stretch>
              <a:fillRect/>
            </a:stretch>
          </p:blipFill>
          <p:spPr>
            <a:xfrm>
              <a:off x="76200" y="0"/>
              <a:ext cx="1676400" cy="983527"/>
            </a:xfrm>
            <a:prstGeom prst="rect">
              <a:avLst/>
            </a:prstGeom>
            <a:noFill/>
            <a:ln w="9525">
              <a:noFill/>
            </a:ln>
          </p:spPr>
        </p:pic>
        <p:pic>
          <p:nvPicPr>
            <p:cNvPr id="86021" name="Picture 2"/>
            <p:cNvPicPr>
              <a:picLocks noChangeAspect="1"/>
            </p:cNvPicPr>
            <p:nvPr/>
          </p:nvPicPr>
          <p:blipFill>
            <a:blip r:embed="rId1"/>
            <a:stretch>
              <a:fillRect/>
            </a:stretch>
          </p:blipFill>
          <p:spPr>
            <a:xfrm>
              <a:off x="76200" y="5874473"/>
              <a:ext cx="1676400" cy="983527"/>
            </a:xfrm>
            <a:prstGeom prst="rect">
              <a:avLst/>
            </a:prstGeom>
            <a:noFill/>
            <a:ln w="9525">
              <a:noFill/>
            </a:ln>
          </p:spPr>
        </p:pic>
        <p:cxnSp>
          <p:nvCxnSpPr>
            <p:cNvPr id="30" name="Straight Connector 29"/>
            <p:cNvCxnSpPr/>
            <p:nvPr/>
          </p:nvCxnSpPr>
          <p:spPr>
            <a:xfrm rot="5400000">
              <a:off x="-2575358" y="3670986"/>
              <a:ext cx="5753966" cy="6350"/>
            </a:xfrm>
            <a:prstGeom prst="line">
              <a:avLst/>
            </a:prstGeom>
            <a:ln>
              <a:solidFill>
                <a:srgbClr val="00B0F0"/>
              </a:solidFill>
            </a:ln>
          </p:spPr>
          <p:style>
            <a:lnRef idx="2">
              <a:schemeClr val="accent5"/>
            </a:lnRef>
            <a:fillRef idx="0">
              <a:schemeClr val="accent5"/>
            </a:fillRef>
            <a:effectRef idx="1">
              <a:schemeClr val="accent5"/>
            </a:effectRef>
            <a:fontRef idx="minor">
              <a:schemeClr val="tx1"/>
            </a:fontRef>
          </p:style>
        </p:cxnSp>
        <p:cxnSp>
          <p:nvCxnSpPr>
            <p:cNvPr id="31" name="Straight Connector 30"/>
            <p:cNvCxnSpPr/>
            <p:nvPr/>
          </p:nvCxnSpPr>
          <p:spPr>
            <a:xfrm rot="16200000" flipH="1">
              <a:off x="6149505" y="3709121"/>
              <a:ext cx="5828651" cy="4763"/>
            </a:xfrm>
            <a:prstGeom prst="line">
              <a:avLst/>
            </a:prstGeom>
            <a:ln>
              <a:solidFill>
                <a:srgbClr val="00B0F0"/>
              </a:solidFill>
            </a:ln>
          </p:spPr>
          <p:style>
            <a:lnRef idx="2">
              <a:schemeClr val="accent5"/>
            </a:lnRef>
            <a:fillRef idx="0">
              <a:schemeClr val="accent5"/>
            </a:fillRef>
            <a:effectRef idx="1">
              <a:schemeClr val="accent5"/>
            </a:effectRef>
            <a:fontRef idx="minor">
              <a:schemeClr val="tx1"/>
            </a:fontRef>
          </p:style>
        </p:cxnSp>
        <p:cxnSp>
          <p:nvCxnSpPr>
            <p:cNvPr id="32" name="Straight Connector 31"/>
            <p:cNvCxnSpPr/>
            <p:nvPr/>
          </p:nvCxnSpPr>
          <p:spPr>
            <a:xfrm>
              <a:off x="1143000" y="77932"/>
              <a:ext cx="7391400" cy="1624"/>
            </a:xfrm>
            <a:prstGeom prst="line">
              <a:avLst/>
            </a:prstGeom>
            <a:ln>
              <a:solidFill>
                <a:srgbClr val="00B0F0"/>
              </a:solidFill>
            </a:ln>
          </p:spPr>
          <p:style>
            <a:lnRef idx="2">
              <a:schemeClr val="accent5"/>
            </a:lnRef>
            <a:fillRef idx="0">
              <a:schemeClr val="accent5"/>
            </a:fillRef>
            <a:effectRef idx="1">
              <a:schemeClr val="accent5"/>
            </a:effectRef>
            <a:fontRef idx="minor">
              <a:schemeClr val="tx1"/>
            </a:fontRef>
          </p:style>
        </p:cxnSp>
        <p:cxnSp>
          <p:nvCxnSpPr>
            <p:cNvPr id="33" name="Straight Connector 32"/>
            <p:cNvCxnSpPr/>
            <p:nvPr/>
          </p:nvCxnSpPr>
          <p:spPr>
            <a:xfrm>
              <a:off x="914400" y="6856412"/>
              <a:ext cx="7391400" cy="1588"/>
            </a:xfrm>
            <a:prstGeom prst="line">
              <a:avLst/>
            </a:prstGeom>
            <a:ln>
              <a:solidFill>
                <a:srgbClr val="00B0F0"/>
              </a:solidFill>
            </a:ln>
            <a:effectLst>
              <a:outerShdw blurRad="63500" dist="25400" dir="5400000" rotWithShape="0">
                <a:srgbClr val="000000">
                  <a:alpha val="43137"/>
                </a:srgbClr>
              </a:outerShdw>
              <a:reflection blurRad="6350" stA="52000" endA="300" endPos="35000" dir="5400000" sy="-100000" algn="bl" rotWithShape="0"/>
            </a:effectLst>
          </p:spPr>
          <p:style>
            <a:lnRef idx="2">
              <a:schemeClr val="accent5"/>
            </a:lnRef>
            <a:fillRef idx="0">
              <a:schemeClr val="accent5"/>
            </a:fillRef>
            <a:effectRef idx="1">
              <a:schemeClr val="accent5"/>
            </a:effectRef>
            <a:fontRef idx="minor">
              <a:schemeClr val="tx1"/>
            </a:fontRef>
          </p:style>
        </p:cxnSp>
      </p:grpSp>
      <p:sp>
        <p:nvSpPr>
          <p:cNvPr id="11" name="Title 1"/>
          <p:cNvSpPr>
            <a:spLocks noGrp="1"/>
          </p:cNvSpPr>
          <p:nvPr>
            <p:ph type="title"/>
          </p:nvPr>
        </p:nvSpPr>
        <p:spPr bwMode="auto">
          <a:xfrm>
            <a:off x="1371600" y="228599"/>
            <a:ext cx="6553200" cy="685800"/>
          </a:xfrm>
          <a:ln>
            <a:miter lim="800000"/>
          </a:ln>
          <a:effectLst/>
          <a:scene3d>
            <a:camera prst="orthographicFront"/>
            <a:lightRig rig="balanced" dir="t"/>
          </a:scene3d>
          <a:sp3d prstMaterial="plastic"/>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noAutofit/>
          </a:bodyPr>
          <a:lstStyle/>
          <a:p>
            <a:pPr marL="0" marR="0" lvl="0" indent="0" algn="ctr" defTabSz="914400" rtl="0" eaLnBrk="1" fontAlgn="auto" latinLnBrk="0" hangingPunct="1">
              <a:lnSpc>
                <a:spcPct val="100000"/>
              </a:lnSpc>
              <a:spcBef>
                <a:spcPct val="0"/>
              </a:spcBef>
              <a:spcAft>
                <a:spcPts val="0"/>
              </a:spcAft>
              <a:buClrTx/>
              <a:buSzTx/>
              <a:buFontTx/>
              <a:buNone/>
              <a:defRPr/>
            </a:pPr>
            <a:r>
              <a:rPr kumimoji="0" lang="en-US" sz="2400" b="1" i="0" u="none" strike="noStrike" kern="1200" cap="none" spc="0" normalizeH="0" baseline="0" noProof="0" dirty="0" err="1">
                <a:ln>
                  <a:noFill/>
                </a:ln>
                <a:solidFill>
                  <a:schemeClr val="tx1"/>
                </a:solidFill>
                <a:effectLst>
                  <a:reflection blurRad="6350" stA="55000" endA="300" endPos="45500" dir="5400000" sy="-100000" algn="bl" rotWithShape="0"/>
                </a:effectLst>
                <a:uLnTx/>
                <a:uFillTx/>
                <a:latin typeface="Arial" panose="020B0604020202020204" pitchFamily="34" charset="0"/>
                <a:ea typeface="+mj-ea"/>
                <a:cs typeface="Arial" panose="020B0604020202020204" pitchFamily="34" charset="0"/>
              </a:rPr>
              <a:t>Chỉ</a:t>
            </a:r>
            <a:r>
              <a:rPr kumimoji="0" lang="en-US" sz="2400" b="1" i="0" u="none" strike="noStrike" kern="1200" cap="none" spc="0" normalizeH="0" baseline="0" noProof="0" dirty="0">
                <a:ln>
                  <a:noFill/>
                </a:ln>
                <a:solidFill>
                  <a:schemeClr val="tx1"/>
                </a:solidFill>
                <a:effectLst>
                  <a:reflection blurRad="6350" stA="55000" endA="300" endPos="45500" dir="5400000" sy="-100000" algn="bl" rotWithShape="0"/>
                </a:effectLst>
                <a:uLnTx/>
                <a:uFillTx/>
                <a:latin typeface="Arial" panose="020B0604020202020204" pitchFamily="34" charset="0"/>
                <a:ea typeface="+mj-ea"/>
                <a:cs typeface="Arial" panose="020B0604020202020204" pitchFamily="34" charset="0"/>
              </a:rPr>
              <a:t> </a:t>
            </a:r>
            <a:r>
              <a:rPr kumimoji="0" lang="en-US" sz="2400" b="1" i="0" u="none" strike="noStrike" kern="1200" cap="none" spc="0" normalizeH="0" baseline="0" noProof="0" dirty="0" err="1">
                <a:ln>
                  <a:noFill/>
                </a:ln>
                <a:solidFill>
                  <a:schemeClr val="tx1"/>
                </a:solidFill>
                <a:effectLst>
                  <a:reflection blurRad="6350" stA="55000" endA="300" endPos="45500" dir="5400000" sy="-100000" algn="bl" rotWithShape="0"/>
                </a:effectLst>
                <a:uLnTx/>
                <a:uFillTx/>
                <a:latin typeface="Arial" panose="020B0604020202020204" pitchFamily="34" charset="0"/>
                <a:ea typeface="+mj-ea"/>
                <a:cs typeface="Arial" panose="020B0604020202020204" pitchFamily="34" charset="0"/>
              </a:rPr>
              <a:t>tổ</a:t>
            </a:r>
            <a:r>
              <a:rPr kumimoji="0" lang="en-US" sz="2400" b="1" i="0" u="none" strike="noStrike" kern="1200" cap="none" spc="0" normalizeH="0" baseline="0" noProof="0" dirty="0">
                <a:ln>
                  <a:noFill/>
                </a:ln>
                <a:solidFill>
                  <a:schemeClr val="tx1"/>
                </a:solidFill>
                <a:effectLst>
                  <a:reflection blurRad="6350" stA="55000" endA="300" endPos="45500" dir="5400000" sy="-100000" algn="bl" rotWithShape="0"/>
                </a:effectLst>
                <a:uLnTx/>
                <a:uFillTx/>
                <a:latin typeface="Arial" panose="020B0604020202020204" pitchFamily="34" charset="0"/>
                <a:ea typeface="+mj-ea"/>
                <a:cs typeface="Arial" panose="020B0604020202020204" pitchFamily="34" charset="0"/>
              </a:rPr>
              <a:t> </a:t>
            </a:r>
            <a:r>
              <a:rPr kumimoji="0" lang="en-US" sz="2400" b="1" i="0" u="none" strike="noStrike" kern="1200" cap="none" spc="0" normalizeH="0" baseline="0" noProof="0" dirty="0" err="1">
                <a:ln>
                  <a:noFill/>
                </a:ln>
                <a:solidFill>
                  <a:schemeClr val="tx1"/>
                </a:solidFill>
                <a:effectLst>
                  <a:reflection blurRad="6350" stA="55000" endA="300" endPos="45500" dir="5400000" sy="-100000" algn="bl" rotWithShape="0"/>
                </a:effectLst>
                <a:uLnTx/>
                <a:uFillTx/>
                <a:latin typeface="Arial" panose="020B0604020202020204" pitchFamily="34" charset="0"/>
                <a:ea typeface="+mj-ea"/>
                <a:cs typeface="Arial" panose="020B0604020202020204" pitchFamily="34" charset="0"/>
              </a:rPr>
              <a:t>chức</a:t>
            </a:r>
            <a:r>
              <a:rPr kumimoji="0" lang="en-US" sz="2400" b="1" i="0" u="none" strike="noStrike" kern="1200" cap="none" spc="0" normalizeH="0" baseline="0" noProof="0" dirty="0">
                <a:ln>
                  <a:noFill/>
                </a:ln>
                <a:solidFill>
                  <a:schemeClr val="tx1"/>
                </a:solidFill>
                <a:effectLst>
                  <a:reflection blurRad="6350" stA="55000" endA="300" endPos="45500" dir="5400000" sy="-100000" algn="bl" rotWithShape="0"/>
                </a:effectLst>
                <a:uLnTx/>
                <a:uFillTx/>
                <a:latin typeface="Arial" panose="020B0604020202020204" pitchFamily="34" charset="0"/>
                <a:ea typeface="+mj-ea"/>
                <a:cs typeface="Arial" panose="020B0604020202020204" pitchFamily="34" charset="0"/>
              </a:rPr>
              <a:t> </a:t>
            </a:r>
            <a:r>
              <a:rPr kumimoji="0" lang="en-US" sz="2400" b="1" i="0" u="none" strike="noStrike" kern="1200" cap="none" spc="0" normalizeH="0" baseline="0" noProof="0" dirty="0" err="1">
                <a:ln>
                  <a:noFill/>
                </a:ln>
                <a:solidFill>
                  <a:schemeClr val="tx1"/>
                </a:solidFill>
                <a:effectLst>
                  <a:reflection blurRad="6350" stA="55000" endA="300" endPos="45500" dir="5400000" sy="-100000" algn="bl" rotWithShape="0"/>
                </a:effectLst>
                <a:uLnTx/>
                <a:uFillTx/>
                <a:latin typeface="Arial" panose="020B0604020202020204" pitchFamily="34" charset="0"/>
                <a:ea typeface="+mj-ea"/>
                <a:cs typeface="Arial" panose="020B0604020202020204" pitchFamily="34" charset="0"/>
              </a:rPr>
              <a:t>có</a:t>
            </a:r>
            <a:r>
              <a:rPr kumimoji="0" lang="en-US" sz="2400" b="1" i="0" u="none" strike="noStrike" kern="1200" cap="none" spc="0" normalizeH="0" baseline="0" noProof="0" dirty="0">
                <a:ln>
                  <a:noFill/>
                </a:ln>
                <a:solidFill>
                  <a:schemeClr val="tx1"/>
                </a:solidFill>
                <a:effectLst>
                  <a:reflection blurRad="6350" stA="55000" endA="300" endPos="45500" dir="5400000" sy="-100000" algn="bl" rotWithShape="0"/>
                </a:effectLst>
                <a:uLnTx/>
                <a:uFillTx/>
                <a:latin typeface="Arial" panose="020B0604020202020204" pitchFamily="34" charset="0"/>
                <a:ea typeface="+mj-ea"/>
                <a:cs typeface="Arial" panose="020B0604020202020204" pitchFamily="34" charset="0"/>
              </a:rPr>
              <a:t> </a:t>
            </a:r>
            <a:r>
              <a:rPr kumimoji="0" lang="en-US" sz="2400" b="1" i="0" u="none" strike="noStrike" kern="1200" cap="none" spc="0" normalizeH="0" baseline="0" noProof="0" dirty="0" err="1">
                <a:ln>
                  <a:noFill/>
                </a:ln>
                <a:solidFill>
                  <a:schemeClr val="tx1"/>
                </a:solidFill>
                <a:effectLst>
                  <a:reflection blurRad="6350" stA="55000" endA="300" endPos="45500" dir="5400000" sy="-100000" algn="bl" rotWithShape="0"/>
                </a:effectLst>
                <a:uLnTx/>
                <a:uFillTx/>
                <a:latin typeface="Arial" panose="020B0604020202020204" pitchFamily="34" charset="0"/>
                <a:ea typeface="+mj-ea"/>
                <a:cs typeface="Arial" panose="020B0604020202020204" pitchFamily="34" charset="0"/>
              </a:rPr>
              <a:t>tư</a:t>
            </a:r>
            <a:r>
              <a:rPr kumimoji="0" lang="en-US" sz="2400" b="1" i="0" u="none" strike="noStrike" kern="1200" cap="none" spc="0" normalizeH="0" baseline="0" noProof="0" dirty="0">
                <a:ln>
                  <a:noFill/>
                </a:ln>
                <a:solidFill>
                  <a:schemeClr val="tx1"/>
                </a:solidFill>
                <a:effectLst>
                  <a:reflection blurRad="6350" stA="55000" endA="300" endPos="45500" dir="5400000" sy="-100000" algn="bl" rotWithShape="0"/>
                </a:effectLst>
                <a:uLnTx/>
                <a:uFillTx/>
                <a:latin typeface="Arial" panose="020B0604020202020204" pitchFamily="34" charset="0"/>
                <a:ea typeface="+mj-ea"/>
                <a:cs typeface="Arial" panose="020B0604020202020204" pitchFamily="34" charset="0"/>
              </a:rPr>
              <a:t> </a:t>
            </a:r>
            <a:r>
              <a:rPr kumimoji="0" lang="en-US" sz="2400" b="1" i="0" u="none" strike="noStrike" kern="1200" cap="none" spc="0" normalizeH="0" baseline="0" noProof="0" dirty="0" err="1">
                <a:ln>
                  <a:noFill/>
                </a:ln>
                <a:solidFill>
                  <a:schemeClr val="tx1"/>
                </a:solidFill>
                <a:effectLst>
                  <a:reflection blurRad="6350" stA="55000" endA="300" endPos="45500" dir="5400000" sy="-100000" algn="bl" rotWithShape="0"/>
                </a:effectLst>
                <a:uLnTx/>
                <a:uFillTx/>
                <a:latin typeface="Arial" panose="020B0604020202020204" pitchFamily="34" charset="0"/>
                <a:ea typeface="+mj-ea"/>
                <a:cs typeface="Arial" panose="020B0604020202020204" pitchFamily="34" charset="0"/>
              </a:rPr>
              <a:t>cách</a:t>
            </a:r>
            <a:r>
              <a:rPr kumimoji="0" lang="en-US" sz="2400" b="1" i="0" u="none" strike="noStrike" kern="1200" cap="none" spc="0" normalizeH="0" baseline="0" noProof="0" dirty="0">
                <a:ln>
                  <a:noFill/>
                </a:ln>
                <a:solidFill>
                  <a:schemeClr val="tx1"/>
                </a:solidFill>
                <a:effectLst>
                  <a:reflection blurRad="6350" stA="55000" endA="300" endPos="45500" dir="5400000" sy="-100000" algn="bl" rotWithShape="0"/>
                </a:effectLst>
                <a:uLnTx/>
                <a:uFillTx/>
                <a:latin typeface="Arial" panose="020B0604020202020204" pitchFamily="34" charset="0"/>
                <a:ea typeface="+mj-ea"/>
                <a:cs typeface="Arial" panose="020B0604020202020204" pitchFamily="34" charset="0"/>
              </a:rPr>
              <a:t> </a:t>
            </a:r>
            <a:r>
              <a:rPr kumimoji="0" lang="en-US" sz="2400" b="1" i="0" u="none" strike="noStrike" kern="1200" cap="none" spc="0" normalizeH="0" baseline="0" noProof="0" dirty="0" err="1">
                <a:ln>
                  <a:noFill/>
                </a:ln>
                <a:solidFill>
                  <a:schemeClr val="tx1"/>
                </a:solidFill>
                <a:effectLst>
                  <a:reflection blurRad="6350" stA="55000" endA="300" endPos="45500" dir="5400000" sy="-100000" algn="bl" rotWithShape="0"/>
                </a:effectLst>
                <a:uLnTx/>
                <a:uFillTx/>
                <a:latin typeface="Arial" panose="020B0604020202020204" pitchFamily="34" charset="0"/>
                <a:ea typeface="+mj-ea"/>
                <a:cs typeface="Arial" panose="020B0604020202020204" pitchFamily="34" charset="0"/>
              </a:rPr>
              <a:t>pháp</a:t>
            </a:r>
            <a:r>
              <a:rPr kumimoji="0" lang="en-US" sz="2400" b="1" i="0" u="none" strike="noStrike" kern="1200" cap="none" spc="0" normalizeH="0" baseline="0" noProof="0" dirty="0">
                <a:ln>
                  <a:noFill/>
                </a:ln>
                <a:solidFill>
                  <a:schemeClr val="tx1"/>
                </a:solidFill>
                <a:effectLst>
                  <a:reflection blurRad="6350" stA="55000" endA="300" endPos="45500" dir="5400000" sy="-100000" algn="bl" rotWithShape="0"/>
                </a:effectLst>
                <a:uLnTx/>
                <a:uFillTx/>
                <a:latin typeface="Arial" panose="020B0604020202020204" pitchFamily="34" charset="0"/>
                <a:ea typeface="+mj-ea"/>
                <a:cs typeface="Arial" panose="020B0604020202020204" pitchFamily="34" charset="0"/>
              </a:rPr>
              <a:t> </a:t>
            </a:r>
            <a:r>
              <a:rPr kumimoji="0" lang="en-US" sz="2400" b="1" i="0" u="none" strike="noStrike" kern="1200" cap="none" spc="0" normalizeH="0" baseline="0" noProof="0" dirty="0" err="1">
                <a:ln>
                  <a:noFill/>
                </a:ln>
                <a:solidFill>
                  <a:schemeClr val="tx1"/>
                </a:solidFill>
                <a:effectLst>
                  <a:reflection blurRad="6350" stA="55000" endA="300" endPos="45500" dir="5400000" sy="-100000" algn="bl" rotWithShape="0"/>
                </a:effectLst>
                <a:uLnTx/>
                <a:uFillTx/>
                <a:latin typeface="Arial" panose="020B0604020202020204" pitchFamily="34" charset="0"/>
                <a:ea typeface="+mj-ea"/>
                <a:cs typeface="Arial" panose="020B0604020202020204" pitchFamily="34" charset="0"/>
              </a:rPr>
              <a:t>nhân</a:t>
            </a:r>
            <a:r>
              <a:rPr kumimoji="0" lang="en-US" sz="2400" b="1" i="0" u="none" strike="noStrike" kern="1200" cap="none" spc="0" normalizeH="0" baseline="0" noProof="0" dirty="0">
                <a:ln>
                  <a:noFill/>
                </a:ln>
                <a:solidFill>
                  <a:schemeClr val="tx1"/>
                </a:solidFill>
                <a:effectLst>
                  <a:reflection blurRad="6350" stA="55000" endA="300" endPos="45500" dir="5400000" sy="-100000" algn="bl" rotWithShape="0"/>
                </a:effectLst>
                <a:uLnTx/>
                <a:uFillTx/>
                <a:latin typeface="Arial" panose="020B0604020202020204" pitchFamily="34" charset="0"/>
                <a:ea typeface="+mj-ea"/>
                <a:cs typeface="Arial" panose="020B0604020202020204" pitchFamily="34" charset="0"/>
              </a:rPr>
              <a:t> </a:t>
            </a:r>
            <a:r>
              <a:rPr kumimoji="0" lang="en-US" sz="2400" b="1" i="0" u="none" strike="noStrike" kern="1200" cap="none" spc="0" normalizeH="0" baseline="0" noProof="0" dirty="0" err="1">
                <a:ln>
                  <a:noFill/>
                </a:ln>
                <a:solidFill>
                  <a:schemeClr val="tx1"/>
                </a:solidFill>
                <a:effectLst>
                  <a:reflection blurRad="6350" stA="55000" endA="300" endPos="45500" dir="5400000" sy="-100000" algn="bl" rotWithShape="0"/>
                </a:effectLst>
                <a:uLnTx/>
                <a:uFillTx/>
                <a:latin typeface="Arial" panose="020B0604020202020204" pitchFamily="34" charset="0"/>
                <a:ea typeface="+mj-ea"/>
                <a:cs typeface="Arial" panose="020B0604020202020204" pitchFamily="34" charset="0"/>
              </a:rPr>
              <a:t>mới</a:t>
            </a:r>
            <a:r>
              <a:rPr kumimoji="0" lang="en-US" sz="2400" b="1" i="0" u="none" strike="noStrike" kern="1200" cap="none" spc="0" normalizeH="0" baseline="0" noProof="0" dirty="0">
                <a:ln>
                  <a:noFill/>
                </a:ln>
                <a:solidFill>
                  <a:schemeClr val="tx1"/>
                </a:solidFill>
                <a:effectLst>
                  <a:reflection blurRad="6350" stA="55000" endA="300" endPos="45500" dir="5400000" sy="-100000" algn="bl" rotWithShape="0"/>
                </a:effectLst>
                <a:uLnTx/>
                <a:uFillTx/>
                <a:latin typeface="Arial" panose="020B0604020202020204" pitchFamily="34" charset="0"/>
                <a:ea typeface="+mj-ea"/>
                <a:cs typeface="Arial" panose="020B0604020202020204" pitchFamily="34" charset="0"/>
              </a:rPr>
              <a:t> </a:t>
            </a:r>
            <a:r>
              <a:rPr kumimoji="0" lang="en-US" sz="2400" b="1" i="0" u="none" strike="noStrike" kern="1200" cap="none" spc="0" normalizeH="0" baseline="0" noProof="0" dirty="0" err="1">
                <a:ln>
                  <a:noFill/>
                </a:ln>
                <a:solidFill>
                  <a:schemeClr val="tx1"/>
                </a:solidFill>
                <a:effectLst>
                  <a:reflection blurRad="6350" stA="55000" endA="300" endPos="45500" dir="5400000" sy="-100000" algn="bl" rotWithShape="0"/>
                </a:effectLst>
                <a:uLnTx/>
                <a:uFillTx/>
                <a:latin typeface="Arial" panose="020B0604020202020204" pitchFamily="34" charset="0"/>
                <a:ea typeface="+mj-ea"/>
                <a:cs typeface="Arial" panose="020B0604020202020204" pitchFamily="34" charset="0"/>
              </a:rPr>
              <a:t>trở</a:t>
            </a:r>
            <a:r>
              <a:rPr kumimoji="0" lang="en-US" sz="2400" b="1" i="0" u="none" strike="noStrike" kern="1200" cap="none" spc="0" normalizeH="0" baseline="0" noProof="0" dirty="0">
                <a:ln>
                  <a:noFill/>
                </a:ln>
                <a:solidFill>
                  <a:schemeClr val="tx1"/>
                </a:solidFill>
                <a:effectLst>
                  <a:reflection blurRad="6350" stA="55000" endA="300" endPos="45500" dir="5400000" sy="-100000" algn="bl" rotWithShape="0"/>
                </a:effectLst>
                <a:uLnTx/>
                <a:uFillTx/>
                <a:latin typeface="Arial" panose="020B0604020202020204" pitchFamily="34" charset="0"/>
                <a:ea typeface="+mj-ea"/>
                <a:cs typeface="Arial" panose="020B0604020202020204" pitchFamily="34" charset="0"/>
              </a:rPr>
              <a:t> </a:t>
            </a:r>
            <a:r>
              <a:rPr kumimoji="0" lang="en-US" sz="2400" b="1" i="0" u="none" strike="noStrike" kern="1200" cap="none" spc="0" normalizeH="0" baseline="0" noProof="0" dirty="0" err="1">
                <a:ln>
                  <a:noFill/>
                </a:ln>
                <a:solidFill>
                  <a:schemeClr val="tx1"/>
                </a:solidFill>
                <a:effectLst>
                  <a:reflection blurRad="6350" stA="55000" endA="300" endPos="45500" dir="5400000" sy="-100000" algn="bl" rotWithShape="0"/>
                </a:effectLst>
                <a:uLnTx/>
                <a:uFillTx/>
                <a:latin typeface="Arial" panose="020B0604020202020204" pitchFamily="34" charset="0"/>
                <a:ea typeface="+mj-ea"/>
                <a:cs typeface="Arial" panose="020B0604020202020204" pitchFamily="34" charset="0"/>
              </a:rPr>
              <a:t>thành</a:t>
            </a:r>
            <a:r>
              <a:rPr kumimoji="0" lang="en-US" sz="2400" b="1" i="0" u="none" strike="noStrike" kern="1200" cap="none" spc="0" normalizeH="0" baseline="0" noProof="0" dirty="0">
                <a:ln>
                  <a:noFill/>
                </a:ln>
                <a:solidFill>
                  <a:schemeClr val="tx1"/>
                </a:solidFill>
                <a:effectLst>
                  <a:reflection blurRad="6350" stA="55000" endA="300" endPos="45500" dir="5400000" sy="-100000" algn="bl" rotWithShape="0"/>
                </a:effectLst>
                <a:uLnTx/>
                <a:uFillTx/>
                <a:latin typeface="Arial" panose="020B0604020202020204" pitchFamily="34" charset="0"/>
                <a:ea typeface="+mj-ea"/>
                <a:cs typeface="Arial" panose="020B0604020202020204" pitchFamily="34" charset="0"/>
              </a:rPr>
              <a:t> </a:t>
            </a:r>
            <a:r>
              <a:rPr kumimoji="0" lang="en-US" sz="2400" b="1" i="0" u="none" strike="noStrike" kern="1200" cap="none" spc="0" normalizeH="0" baseline="0" noProof="0" dirty="0" err="1">
                <a:ln>
                  <a:noFill/>
                </a:ln>
                <a:solidFill>
                  <a:schemeClr val="tx1"/>
                </a:solidFill>
                <a:effectLst>
                  <a:reflection blurRad="6350" stA="55000" endA="300" endPos="45500" dir="5400000" sy="-100000" algn="bl" rotWithShape="0"/>
                </a:effectLst>
                <a:uLnTx/>
                <a:uFillTx/>
                <a:latin typeface="Arial" panose="020B0604020202020204" pitchFamily="34" charset="0"/>
                <a:ea typeface="+mj-ea"/>
                <a:cs typeface="Arial" panose="020B0604020202020204" pitchFamily="34" charset="0"/>
              </a:rPr>
              <a:t>chủ</a:t>
            </a:r>
            <a:r>
              <a:rPr kumimoji="0" lang="en-US" sz="2400" b="1" i="0" u="none" strike="noStrike" kern="1200" cap="none" spc="0" normalizeH="0" baseline="0" noProof="0" dirty="0">
                <a:ln>
                  <a:noFill/>
                </a:ln>
                <a:solidFill>
                  <a:schemeClr val="tx1"/>
                </a:solidFill>
                <a:effectLst>
                  <a:reflection blurRad="6350" stA="55000" endA="300" endPos="45500" dir="5400000" sy="-100000" algn="bl" rotWithShape="0"/>
                </a:effectLst>
                <a:uLnTx/>
                <a:uFillTx/>
                <a:latin typeface="Arial" panose="020B0604020202020204" pitchFamily="34" charset="0"/>
                <a:ea typeface="+mj-ea"/>
                <a:cs typeface="Arial" panose="020B0604020202020204" pitchFamily="34" charset="0"/>
              </a:rPr>
              <a:t> </a:t>
            </a:r>
            <a:r>
              <a:rPr kumimoji="0" lang="en-US" sz="2400" b="1" i="0" u="none" strike="noStrike" kern="1200" cap="none" spc="0" normalizeH="0" baseline="0" noProof="0" dirty="0" err="1">
                <a:ln>
                  <a:noFill/>
                </a:ln>
                <a:solidFill>
                  <a:schemeClr val="tx1"/>
                </a:solidFill>
                <a:effectLst>
                  <a:reflection blurRad="6350" stA="55000" endA="300" endPos="45500" dir="5400000" sy="-100000" algn="bl" rotWithShape="0"/>
                </a:effectLst>
                <a:uLnTx/>
                <a:uFillTx/>
                <a:latin typeface="Arial" panose="020B0604020202020204" pitchFamily="34" charset="0"/>
                <a:ea typeface="+mj-ea"/>
                <a:cs typeface="Arial" panose="020B0604020202020204" pitchFamily="34" charset="0"/>
              </a:rPr>
              <a:t>thể</a:t>
            </a:r>
            <a:r>
              <a:rPr kumimoji="0" lang="en-US" sz="2400" b="1" i="0" u="none" strike="noStrike" kern="1200" cap="none" spc="0" normalizeH="0" baseline="0" noProof="0" dirty="0">
                <a:ln>
                  <a:noFill/>
                </a:ln>
                <a:solidFill>
                  <a:schemeClr val="tx1"/>
                </a:solidFill>
                <a:effectLst>
                  <a:reflection blurRad="6350" stA="55000" endA="300" endPos="45500" dir="5400000" sy="-100000" algn="bl" rotWithShape="0"/>
                </a:effectLst>
                <a:uLnTx/>
                <a:uFillTx/>
                <a:latin typeface="Arial" panose="020B0604020202020204" pitchFamily="34" charset="0"/>
                <a:ea typeface="+mj-ea"/>
                <a:cs typeface="Arial" panose="020B0604020202020204" pitchFamily="34" charset="0"/>
              </a:rPr>
              <a:t> </a:t>
            </a:r>
            <a:r>
              <a:rPr kumimoji="0" lang="en-US" sz="2400" b="1" i="0" u="none" strike="noStrike" kern="1200" cap="none" spc="0" normalizeH="0" baseline="0" noProof="0" dirty="0" err="1">
                <a:ln>
                  <a:noFill/>
                </a:ln>
                <a:solidFill>
                  <a:schemeClr val="tx1"/>
                </a:solidFill>
                <a:effectLst>
                  <a:reflection blurRad="6350" stA="55000" endA="300" endPos="45500" dir="5400000" sy="-100000" algn="bl" rotWithShape="0"/>
                </a:effectLst>
                <a:uLnTx/>
                <a:uFillTx/>
                <a:latin typeface="Arial" panose="020B0604020202020204" pitchFamily="34" charset="0"/>
                <a:ea typeface="+mj-ea"/>
                <a:cs typeface="Arial" panose="020B0604020202020204" pitchFamily="34" charset="0"/>
              </a:rPr>
              <a:t>của</a:t>
            </a:r>
            <a:r>
              <a:rPr kumimoji="0" lang="en-US" sz="2400" b="1" i="0" u="none" strike="noStrike" kern="1200" cap="none" spc="0" normalizeH="0" baseline="0" noProof="0" dirty="0">
                <a:ln>
                  <a:noFill/>
                </a:ln>
                <a:solidFill>
                  <a:schemeClr val="tx1"/>
                </a:solidFill>
                <a:effectLst>
                  <a:reflection blurRad="6350" stA="55000" endA="300" endPos="45500" dir="5400000" sy="-100000" algn="bl" rotWithShape="0"/>
                </a:effectLst>
                <a:uLnTx/>
                <a:uFillTx/>
                <a:latin typeface="Arial" panose="020B0604020202020204" pitchFamily="34" charset="0"/>
                <a:ea typeface="+mj-ea"/>
                <a:cs typeface="Arial" panose="020B0604020202020204" pitchFamily="34" charset="0"/>
              </a:rPr>
              <a:t> QHPL </a:t>
            </a:r>
            <a:r>
              <a:rPr kumimoji="0" lang="en-US" sz="2400" b="1" i="0" u="none" strike="noStrike" kern="1200" cap="none" spc="0" normalizeH="0" baseline="0" noProof="0" dirty="0" err="1">
                <a:ln>
                  <a:noFill/>
                </a:ln>
                <a:solidFill>
                  <a:schemeClr val="tx1"/>
                </a:solidFill>
                <a:effectLst>
                  <a:reflection blurRad="6350" stA="55000" endA="300" endPos="45500" dir="5400000" sy="-100000" algn="bl" rotWithShape="0"/>
                </a:effectLst>
                <a:uLnTx/>
                <a:uFillTx/>
                <a:latin typeface="Arial" panose="020B0604020202020204" pitchFamily="34" charset="0"/>
                <a:ea typeface="+mj-ea"/>
                <a:cs typeface="Arial" panose="020B0604020202020204" pitchFamily="34" charset="0"/>
              </a:rPr>
              <a:t>dân</a:t>
            </a:r>
            <a:r>
              <a:rPr kumimoji="0" lang="en-US" sz="2400" b="1" i="0" u="none" strike="noStrike" kern="1200" cap="none" spc="0" normalizeH="0" baseline="0" noProof="0" dirty="0">
                <a:ln>
                  <a:noFill/>
                </a:ln>
                <a:solidFill>
                  <a:schemeClr val="tx1"/>
                </a:solidFill>
                <a:effectLst>
                  <a:reflection blurRad="6350" stA="55000" endA="300" endPos="45500" dir="5400000" sy="-100000" algn="bl" rotWithShape="0"/>
                </a:effectLst>
                <a:uLnTx/>
                <a:uFillTx/>
                <a:latin typeface="Arial" panose="020B0604020202020204" pitchFamily="34" charset="0"/>
                <a:ea typeface="+mj-ea"/>
                <a:cs typeface="Arial" panose="020B0604020202020204" pitchFamily="34" charset="0"/>
              </a:rPr>
              <a:t> </a:t>
            </a:r>
            <a:r>
              <a:rPr kumimoji="0" lang="en-US" sz="2400" b="1" i="0" u="none" strike="noStrike" kern="1200" cap="none" spc="0" normalizeH="0" baseline="0" noProof="0" dirty="0" err="1">
                <a:ln>
                  <a:noFill/>
                </a:ln>
                <a:solidFill>
                  <a:schemeClr val="tx1"/>
                </a:solidFill>
                <a:effectLst>
                  <a:reflection blurRad="6350" stA="55000" endA="300" endPos="45500" dir="5400000" sy="-100000" algn="bl" rotWithShape="0"/>
                </a:effectLst>
                <a:uLnTx/>
                <a:uFillTx/>
                <a:latin typeface="Arial" panose="020B0604020202020204" pitchFamily="34" charset="0"/>
                <a:ea typeface="+mj-ea"/>
                <a:cs typeface="Arial" panose="020B0604020202020204" pitchFamily="34" charset="0"/>
              </a:rPr>
              <a:t>sự</a:t>
            </a:r>
            <a:r>
              <a:rPr kumimoji="0" lang="en-US" sz="2400" b="1" i="0" u="none" strike="noStrike" kern="1200" cap="none" spc="0" normalizeH="0" baseline="0" noProof="0" dirty="0">
                <a:ln>
                  <a:noFill/>
                </a:ln>
                <a:solidFill>
                  <a:schemeClr val="tx1"/>
                </a:solidFill>
                <a:effectLst>
                  <a:reflection blurRad="6350" stA="55000" endA="300" endPos="45500" dir="5400000" sy="-100000" algn="bl" rotWithShape="0"/>
                </a:effectLst>
                <a:uLnTx/>
                <a:uFillTx/>
                <a:latin typeface="Arial" panose="020B0604020202020204" pitchFamily="34" charset="0"/>
                <a:ea typeface="+mj-ea"/>
                <a:cs typeface="Arial" panose="020B0604020202020204" pitchFamily="34" charset="0"/>
              </a:rPr>
              <a:t> - </a:t>
            </a:r>
            <a:r>
              <a:rPr kumimoji="0" lang="en-US" sz="2400" b="1" i="0" u="none" strike="noStrike" kern="1200" cap="none" spc="0" normalizeH="0" baseline="0" noProof="0" dirty="0" err="1">
                <a:ln>
                  <a:noFill/>
                </a:ln>
                <a:solidFill>
                  <a:schemeClr val="tx1"/>
                </a:solidFill>
                <a:effectLst>
                  <a:reflection blurRad="6350" stA="55000" endA="300" endPos="45500" dir="5400000" sy="-100000" algn="bl" rotWithShape="0"/>
                </a:effectLst>
                <a:uLnTx/>
                <a:uFillTx/>
                <a:latin typeface="Arial" panose="020B0604020202020204" pitchFamily="34" charset="0"/>
                <a:ea typeface="+mj-ea"/>
                <a:cs typeface="Arial" panose="020B0604020202020204" pitchFamily="34" charset="0"/>
              </a:rPr>
              <a:t>kinh</a:t>
            </a:r>
            <a:r>
              <a:rPr kumimoji="0" lang="en-US" sz="2400" b="1" i="0" u="none" strike="noStrike" kern="1200" cap="none" spc="0" normalizeH="0" baseline="0" noProof="0" dirty="0">
                <a:ln>
                  <a:noFill/>
                </a:ln>
                <a:solidFill>
                  <a:schemeClr val="tx1"/>
                </a:solidFill>
                <a:effectLst>
                  <a:reflection blurRad="6350" stA="55000" endA="300" endPos="45500" dir="5400000" sy="-100000" algn="bl" rotWithShape="0"/>
                </a:effectLst>
                <a:uLnTx/>
                <a:uFillTx/>
                <a:latin typeface="Arial" panose="020B0604020202020204" pitchFamily="34" charset="0"/>
                <a:ea typeface="+mj-ea"/>
                <a:cs typeface="Arial" panose="020B0604020202020204" pitchFamily="34" charset="0"/>
              </a:rPr>
              <a:t> </a:t>
            </a:r>
            <a:r>
              <a:rPr kumimoji="0" lang="en-US" sz="2400" b="1" i="0" u="none" strike="noStrike" kern="1200" cap="none" spc="0" normalizeH="0" baseline="0" noProof="0" dirty="0" err="1">
                <a:ln>
                  <a:noFill/>
                </a:ln>
                <a:solidFill>
                  <a:schemeClr val="tx1"/>
                </a:solidFill>
                <a:effectLst>
                  <a:reflection blurRad="6350" stA="55000" endA="300" endPos="45500" dir="5400000" sy="-100000" algn="bl" rotWithShape="0"/>
                </a:effectLst>
                <a:uLnTx/>
                <a:uFillTx/>
                <a:latin typeface="Arial" panose="020B0604020202020204" pitchFamily="34" charset="0"/>
                <a:ea typeface="+mj-ea"/>
                <a:cs typeface="Arial" panose="020B0604020202020204" pitchFamily="34" charset="0"/>
              </a:rPr>
              <a:t>tế</a:t>
            </a:r>
            <a:endParaRPr kumimoji="0" lang="en-US" sz="2400" b="1" i="0" u="none" strike="noStrike" kern="1200" cap="none" spc="0" normalizeH="0" baseline="0" noProof="0" dirty="0">
              <a:ln>
                <a:noFill/>
              </a:ln>
              <a:solidFill>
                <a:schemeClr val="tx1"/>
              </a:solidFill>
              <a:effectLst>
                <a:reflection blurRad="6350" stA="55000" endA="300" endPos="45500" dir="5400000" sy="-100000" algn="bl" rotWithShape="0"/>
              </a:effectLst>
              <a:uLnTx/>
              <a:uFillTx/>
              <a:latin typeface="Arial" panose="020B0604020202020204" pitchFamily="34" charset="0"/>
              <a:ea typeface="+mj-ea"/>
              <a:cs typeface="Arial" panose="020B0604020202020204" pitchFamily="34" charset="0"/>
            </a:endParaRPr>
          </a:p>
        </p:txBody>
      </p:sp>
      <p:graphicFrame>
        <p:nvGraphicFramePr>
          <p:cNvPr id="12" name="Diagram 11"/>
          <p:cNvGraphicFramePr/>
          <p:nvPr/>
        </p:nvGraphicFramePr>
        <p:xfrm>
          <a:off x="457199" y="1295400"/>
          <a:ext cx="8305800" cy="5029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ransition spd="slow"/>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 name="Title 1"/>
          <p:cNvSpPr txBox="1"/>
          <p:nvPr/>
        </p:nvSpPr>
        <p:spPr bwMode="auto">
          <a:xfrm>
            <a:off x="1371600" y="228600"/>
            <a:ext cx="6553200" cy="685800"/>
          </a:xfrm>
          <a:prstGeom prst="rect">
            <a:avLst/>
          </a:prstGeom>
          <a:noFill/>
          <a:ln w="9525">
            <a:noFill/>
            <a:miter lim="800000"/>
          </a:ln>
        </p:spPr>
        <p:txBody>
          <a:bodyPr anchor="ctr"/>
          <a:lstStyle/>
          <a:p>
            <a:pPr marR="0" algn="ctr" defTabSz="914400" fontAlgn="auto">
              <a:spcAft>
                <a:spcPts val="0"/>
              </a:spcAft>
              <a:buClrTx/>
              <a:buSzTx/>
              <a:buFontTx/>
              <a:buNone/>
              <a:defRPr/>
            </a:pPr>
            <a:r>
              <a:rPr kumimoji="0" lang="en-US" sz="3200" kern="1200" cap="none" spc="0" normalizeH="0" baseline="0" noProof="0" dirty="0">
                <a:solidFill>
                  <a:srgbClr val="0070C0"/>
                </a:solidFill>
                <a:effectLst>
                  <a:reflection blurRad="6350" stA="55000" endA="300" endPos="45500" dir="5400000" sy="-100000" algn="bl" rotWithShape="0"/>
                </a:effectLst>
                <a:latin typeface="Arial" panose="020B0604020202020204" pitchFamily="34" charset="0"/>
                <a:ea typeface="+mj-ea"/>
                <a:cs typeface="Arial" panose="020B0604020202020204" pitchFamily="34" charset="0"/>
              </a:rPr>
              <a:t>3.2 </a:t>
            </a:r>
            <a:r>
              <a:rPr kumimoji="0" lang="en-US" sz="3200" kern="1200" cap="none" spc="0" normalizeH="0" baseline="0" noProof="0" dirty="0" err="1">
                <a:solidFill>
                  <a:srgbClr val="0070C0"/>
                </a:solidFill>
                <a:effectLst>
                  <a:reflection blurRad="6350" stA="55000" endA="300" endPos="45500" dir="5400000" sy="-100000" algn="bl" rotWithShape="0"/>
                </a:effectLst>
                <a:latin typeface="Arial" panose="020B0604020202020204" pitchFamily="34" charset="0"/>
                <a:ea typeface="+mj-ea"/>
                <a:cs typeface="Arial" panose="020B0604020202020204" pitchFamily="34" charset="0"/>
              </a:rPr>
              <a:t>Khách</a:t>
            </a:r>
            <a:r>
              <a:rPr kumimoji="0" lang="en-US" sz="3200" kern="1200" cap="none" spc="0" normalizeH="0" baseline="0" noProof="0" dirty="0">
                <a:solidFill>
                  <a:srgbClr val="0070C0"/>
                </a:solidFill>
                <a:effectLst>
                  <a:reflection blurRad="6350" stA="55000" endA="300" endPos="45500" dir="5400000" sy="-100000" algn="bl" rotWithShape="0"/>
                </a:effectLst>
                <a:latin typeface="Arial" panose="020B0604020202020204" pitchFamily="34" charset="0"/>
                <a:ea typeface="+mj-ea"/>
                <a:cs typeface="Arial" panose="020B0604020202020204" pitchFamily="34" charset="0"/>
              </a:rPr>
              <a:t> </a:t>
            </a:r>
            <a:r>
              <a:rPr kumimoji="0" lang="en-US" sz="3200" kern="1200" cap="none" spc="0" normalizeH="0" baseline="0" noProof="0" dirty="0" err="1">
                <a:solidFill>
                  <a:srgbClr val="0070C0"/>
                </a:solidFill>
                <a:effectLst>
                  <a:reflection blurRad="6350" stA="55000" endA="300" endPos="45500" dir="5400000" sy="-100000" algn="bl" rotWithShape="0"/>
                </a:effectLst>
                <a:latin typeface="Arial" panose="020B0604020202020204" pitchFamily="34" charset="0"/>
                <a:ea typeface="+mj-ea"/>
                <a:cs typeface="Arial" panose="020B0604020202020204" pitchFamily="34" charset="0"/>
              </a:rPr>
              <a:t>thể</a:t>
            </a:r>
            <a:r>
              <a:rPr kumimoji="0" lang="en-US" sz="3200" kern="1200" cap="none" spc="0" normalizeH="0" baseline="0" noProof="0" dirty="0">
                <a:solidFill>
                  <a:srgbClr val="0070C0"/>
                </a:solidFill>
                <a:effectLst>
                  <a:reflection blurRad="6350" stA="55000" endA="300" endPos="45500" dir="5400000" sy="-100000" algn="bl" rotWithShape="0"/>
                </a:effectLst>
                <a:latin typeface="Arial" panose="020B0604020202020204" pitchFamily="34" charset="0"/>
                <a:ea typeface="+mj-ea"/>
                <a:cs typeface="Arial" panose="020B0604020202020204" pitchFamily="34" charset="0"/>
              </a:rPr>
              <a:t> </a:t>
            </a:r>
            <a:r>
              <a:rPr kumimoji="0" lang="en-US" sz="3200" kern="1200" cap="none" spc="0" normalizeH="0" baseline="0" noProof="0" dirty="0" err="1">
                <a:solidFill>
                  <a:srgbClr val="0070C0"/>
                </a:solidFill>
                <a:effectLst>
                  <a:reflection blurRad="6350" stA="55000" endA="300" endPos="45500" dir="5400000" sy="-100000" algn="bl" rotWithShape="0"/>
                </a:effectLst>
                <a:latin typeface="Arial" panose="020B0604020202020204" pitchFamily="34" charset="0"/>
                <a:ea typeface="+mj-ea"/>
                <a:cs typeface="Arial" panose="020B0604020202020204" pitchFamily="34" charset="0"/>
              </a:rPr>
              <a:t>của</a:t>
            </a:r>
            <a:r>
              <a:rPr kumimoji="0" lang="en-US" sz="3200" kern="1200" cap="none" spc="0" normalizeH="0" baseline="0" noProof="0" dirty="0">
                <a:solidFill>
                  <a:srgbClr val="0070C0"/>
                </a:solidFill>
                <a:effectLst>
                  <a:reflection blurRad="6350" stA="55000" endA="300" endPos="45500" dir="5400000" sy="-100000" algn="bl" rotWithShape="0"/>
                </a:effectLst>
                <a:latin typeface="Arial" panose="020B0604020202020204" pitchFamily="34" charset="0"/>
                <a:ea typeface="+mj-ea"/>
                <a:cs typeface="Arial" panose="020B0604020202020204" pitchFamily="34" charset="0"/>
              </a:rPr>
              <a:t> QHPL</a:t>
            </a:r>
            <a:endParaRPr kumimoji="0" lang="en-US" sz="3200" kern="1200" cap="none" spc="0" normalizeH="0" baseline="0" noProof="0" dirty="0">
              <a:solidFill>
                <a:srgbClr val="0070C0"/>
              </a:solidFill>
              <a:effectLst>
                <a:reflection blurRad="6350" stA="55000" endA="300" endPos="45500" dir="5400000" sy="-100000" algn="bl" rotWithShape="0"/>
              </a:effectLst>
              <a:latin typeface="Arial" panose="020B0604020202020204" pitchFamily="34" charset="0"/>
              <a:ea typeface="+mj-ea"/>
              <a:cs typeface="Arial" panose="020B0604020202020204" pitchFamily="34" charset="0"/>
            </a:endParaRPr>
          </a:p>
        </p:txBody>
      </p:sp>
      <p:pic>
        <p:nvPicPr>
          <p:cNvPr id="12" name="Picture 2"/>
          <p:cNvPicPr>
            <a:picLocks noChangeAspect="1"/>
          </p:cNvPicPr>
          <p:nvPr/>
        </p:nvPicPr>
        <p:blipFill>
          <a:blip r:embed="rId1"/>
          <a:stretch>
            <a:fillRect/>
          </a:stretch>
        </p:blipFill>
        <p:spPr>
          <a:xfrm>
            <a:off x="5638800" y="1295400"/>
            <a:ext cx="3276600" cy="2514600"/>
          </a:xfrm>
          <a:prstGeom prst="rect">
            <a:avLst/>
          </a:prstGeom>
          <a:noFill/>
          <a:ln w="9525">
            <a:noFill/>
          </a:ln>
        </p:spPr>
      </p:pic>
      <p:sp>
        <p:nvSpPr>
          <p:cNvPr id="13" name="Content Placeholder 2"/>
          <p:cNvSpPr/>
          <p:nvPr/>
        </p:nvSpPr>
        <p:spPr>
          <a:xfrm>
            <a:off x="228600" y="990600"/>
            <a:ext cx="5181600" cy="3733800"/>
          </a:xfrm>
          <a:prstGeom prst="rect">
            <a:avLst/>
          </a:prstGeom>
          <a:noFill/>
          <a:ln w="9525">
            <a:noFill/>
          </a:ln>
        </p:spPr>
        <p:txBody>
          <a:bodyPr anchor="t" anchorCtr="0"/>
          <a:p>
            <a:pPr marL="342900" indent="-342900" algn="just">
              <a:buClr>
                <a:schemeClr val="hlink"/>
              </a:buClr>
              <a:buFont typeface="Wingdings" panose="05000000000000000000" pitchFamily="2" charset="2"/>
            </a:pPr>
            <a:r>
              <a:rPr lang="en-US" sz="2800" dirty="0">
                <a:latin typeface="Arial" panose="020B0604020202020204" pitchFamily="34" charset="0"/>
              </a:rPr>
              <a:t>   Là những giá trị vật chất, tinh thần và giá trị xã hội khác mà cá nhân, tổ chức mong muốn đạt được nhằm thoả mãn các lợi ích, nhu cầu của mình khi tham gia các QHPL và thực hiện quyền chủ thể và nghĩa vụ pháp lý</a:t>
            </a:r>
            <a:endParaRPr lang="en-US" sz="2800" dirty="0">
              <a:latin typeface="Arial" panose="020B0604020202020204" pitchFamily="34" charset="0"/>
            </a:endParaRPr>
          </a:p>
        </p:txBody>
      </p:sp>
      <p:grpSp>
        <p:nvGrpSpPr>
          <p:cNvPr id="3" name="Group 158"/>
          <p:cNvGrpSpPr/>
          <p:nvPr/>
        </p:nvGrpSpPr>
        <p:grpSpPr>
          <a:xfrm>
            <a:off x="533400" y="5133975"/>
            <a:ext cx="8305800" cy="962025"/>
            <a:chOff x="2176" y="1901"/>
            <a:chExt cx="1363" cy="1800"/>
          </a:xfrm>
        </p:grpSpPr>
        <p:sp>
          <p:nvSpPr>
            <p:cNvPr id="88069" name="AutoShape 159"/>
            <p:cNvSpPr/>
            <p:nvPr/>
          </p:nvSpPr>
          <p:spPr>
            <a:xfrm>
              <a:off x="2176" y="1901"/>
              <a:ext cx="1363" cy="1800"/>
            </a:xfrm>
            <a:prstGeom prst="roundRect">
              <a:avLst>
                <a:gd name="adj" fmla="val 17509"/>
              </a:avLst>
            </a:prstGeom>
            <a:gradFill rotWithShape="1">
              <a:gsLst>
                <a:gs pos="0">
                  <a:srgbClr val="4E91D4"/>
                </a:gs>
                <a:gs pos="100000">
                  <a:srgbClr val="3477A4"/>
                </a:gs>
              </a:gsLst>
              <a:lin ang="2700000" scaled="1"/>
              <a:tileRect/>
            </a:gradFill>
            <a:ln w="9525">
              <a:noFill/>
            </a:ln>
          </p:spPr>
          <p:txBody>
            <a:bodyPr wrap="none" anchor="ctr" anchorCtr="0"/>
            <a:p>
              <a:endParaRPr lang="vi-VN" altLang="vi-VN" b="1" dirty="0">
                <a:latin typeface="Arial" panose="020B0604020202020204" pitchFamily="34" charset="0"/>
              </a:endParaRPr>
            </a:p>
          </p:txBody>
        </p:sp>
        <p:sp>
          <p:nvSpPr>
            <p:cNvPr id="88070" name="AutoShape 160"/>
            <p:cNvSpPr/>
            <p:nvPr/>
          </p:nvSpPr>
          <p:spPr>
            <a:xfrm>
              <a:off x="2197" y="1906"/>
              <a:ext cx="1322" cy="1766"/>
            </a:xfrm>
            <a:prstGeom prst="roundRect">
              <a:avLst>
                <a:gd name="adj" fmla="val 16667"/>
              </a:avLst>
            </a:prstGeom>
            <a:solidFill>
              <a:srgbClr val="0000FF"/>
            </a:solidFill>
            <a:ln w="9525">
              <a:noFill/>
            </a:ln>
          </p:spPr>
          <p:txBody>
            <a:bodyPr wrap="none" anchor="ctr" anchorCtr="0"/>
            <a:p>
              <a:endParaRPr lang="vi-VN" altLang="vi-VN" b="1" dirty="0">
                <a:latin typeface="Arial" panose="020B0604020202020204" pitchFamily="34" charset="0"/>
              </a:endParaRPr>
            </a:p>
          </p:txBody>
        </p:sp>
        <p:sp>
          <p:nvSpPr>
            <p:cNvPr id="88071" name="AutoShape 161"/>
            <p:cNvSpPr/>
            <p:nvPr/>
          </p:nvSpPr>
          <p:spPr>
            <a:xfrm>
              <a:off x="2208" y="3254"/>
              <a:ext cx="1304" cy="447"/>
            </a:xfrm>
            <a:prstGeom prst="roundRect">
              <a:avLst>
                <a:gd name="adj" fmla="val 50000"/>
              </a:avLst>
            </a:prstGeom>
            <a:gradFill rotWithShape="1">
              <a:gsLst>
                <a:gs pos="0">
                  <a:srgbClr val="3CA1E6">
                    <a:alpha val="0"/>
                  </a:srgbClr>
                </a:gs>
                <a:gs pos="100000">
                  <a:srgbClr val="9BCFF2"/>
                </a:gs>
              </a:gsLst>
              <a:lin ang="5400000" scaled="1"/>
              <a:tileRect/>
            </a:gradFill>
            <a:ln w="9525">
              <a:noFill/>
            </a:ln>
          </p:spPr>
          <p:txBody>
            <a:bodyPr wrap="none" anchor="ctr" anchorCtr="0"/>
            <a:p>
              <a:endParaRPr lang="vi-VN" altLang="vi-VN" b="1" dirty="0">
                <a:latin typeface="Arial" panose="020B0604020202020204" pitchFamily="34" charset="0"/>
              </a:endParaRPr>
            </a:p>
          </p:txBody>
        </p:sp>
        <p:sp>
          <p:nvSpPr>
            <p:cNvPr id="88072" name="AutoShape 162"/>
            <p:cNvSpPr/>
            <p:nvPr/>
          </p:nvSpPr>
          <p:spPr>
            <a:xfrm>
              <a:off x="2208" y="1920"/>
              <a:ext cx="1304" cy="446"/>
            </a:xfrm>
            <a:prstGeom prst="roundRect">
              <a:avLst>
                <a:gd name="adj" fmla="val 50000"/>
              </a:avLst>
            </a:prstGeom>
            <a:gradFill rotWithShape="1">
              <a:gsLst>
                <a:gs pos="0">
                  <a:srgbClr val="BEE0F7"/>
                </a:gs>
                <a:gs pos="100000">
                  <a:srgbClr val="3CA1E6">
                    <a:alpha val="0"/>
                  </a:srgbClr>
                </a:gs>
              </a:gsLst>
              <a:lin ang="5400000" scaled="1"/>
              <a:tileRect/>
            </a:gradFill>
            <a:ln w="9525">
              <a:noFill/>
            </a:ln>
          </p:spPr>
          <p:txBody>
            <a:bodyPr wrap="none" anchor="ctr" anchorCtr="0"/>
            <a:p>
              <a:endParaRPr lang="vi-VN" altLang="vi-VN" b="1" dirty="0">
                <a:latin typeface="Arial" panose="020B0604020202020204" pitchFamily="34" charset="0"/>
              </a:endParaRPr>
            </a:p>
          </p:txBody>
        </p:sp>
      </p:grpSp>
      <p:sp>
        <p:nvSpPr>
          <p:cNvPr id="19" name="Text Box 189"/>
          <p:cNvSpPr txBox="1"/>
          <p:nvPr/>
        </p:nvSpPr>
        <p:spPr>
          <a:xfrm>
            <a:off x="914400" y="5359400"/>
            <a:ext cx="7515225" cy="584200"/>
          </a:xfrm>
          <a:prstGeom prst="rect">
            <a:avLst/>
          </a:prstGeom>
          <a:noFill/>
          <a:ln w="9525">
            <a:noFill/>
          </a:ln>
        </p:spPr>
        <p:txBody>
          <a:bodyPr anchor="t" anchorCtr="0">
            <a:spAutoFit/>
          </a:bodyPr>
          <a:p>
            <a:pPr algn="ctr"/>
            <a:r>
              <a:rPr lang="en-US" altLang="vi-VN" sz="3200" b="1" i="1" dirty="0">
                <a:solidFill>
                  <a:srgbClr val="FFFF00"/>
                </a:solidFill>
                <a:latin typeface="Arial" panose="020B0604020202020204" pitchFamily="34" charset="0"/>
              </a:rPr>
              <a:t>Khách thể # Đối tượng tác động</a:t>
            </a:r>
            <a:endParaRPr lang="en-US" altLang="vi-VN" sz="3200" b="1" i="1" dirty="0">
              <a:solidFill>
                <a:srgbClr val="FFFF00"/>
              </a:solidFill>
              <a:latin typeface="Arial" panose="020B0604020202020204" pitchFamily="34" charset="0"/>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nodeType="clickEffect">
                                  <p:stCondLst>
                                    <p:cond delay="0"/>
                                  </p:stCondLst>
                                  <p:childTnLst>
                                    <p:animRot by="21600000">
                                      <p:cBhvr>
                                        <p:cTn id="6" dur="2000" fill="hold"/>
                                        <p:tgtEl>
                                          <p:spTgt spid="12"/>
                                        </p:tgtEl>
                                        <p:attrNameLst>
                                          <p:attrName>r</p:attrName>
                                        </p:attrNameLst>
                                      </p:cBhvr>
                                    </p:animRot>
                                  </p:childTnLst>
                                </p:cTn>
                              </p:par>
                            </p:childTnLst>
                          </p:cTn>
                        </p:par>
                        <p:par>
                          <p:cTn id="7" fill="hold">
                            <p:stCondLst>
                              <p:cond delay="2000"/>
                            </p:stCondLst>
                            <p:childTnLst>
                              <p:par>
                                <p:cTn id="8" presetID="3" presetClass="entr" presetSubtype="10" fill="hold" nodeType="afterEffect">
                                  <p:stCondLst>
                                    <p:cond delay="0"/>
                                  </p:stCondLst>
                                  <p:childTnLst>
                                    <p:set>
                                      <p:cBhvr>
                                        <p:cTn id="9" dur="1" fill="hold">
                                          <p:stCondLst>
                                            <p:cond delay="0"/>
                                          </p:stCondLst>
                                        </p:cTn>
                                        <p:tgtEl>
                                          <p:spTgt spid="13">
                                            <p:txEl>
                                              <p:charRg st="0" end="215"/>
                                            </p:txEl>
                                          </p:spTgt>
                                        </p:tgtEl>
                                        <p:attrNameLst>
                                          <p:attrName>style.visibility</p:attrName>
                                        </p:attrNameLst>
                                      </p:cBhvr>
                                      <p:to>
                                        <p:strVal val="visible"/>
                                      </p:to>
                                    </p:set>
                                    <p:animEffect transition="in" filter="blinds(horizontal)">
                                      <p:cBhvr>
                                        <p:cTn id="10" dur="500"/>
                                        <p:tgtEl>
                                          <p:spTgt spid="13">
                                            <p:txEl>
                                              <p:charRg st="0" end="215"/>
                                            </p:txEl>
                                          </p:spTgt>
                                        </p:tgtEl>
                                      </p:cBhvr>
                                    </p:animEffect>
                                  </p:childTnLst>
                                </p:cTn>
                              </p:par>
                              <p:par>
                                <p:cTn id="11" presetID="5" presetClass="entr" presetSubtype="1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checkerboard(across)">
                                      <p:cBhvr>
                                        <p:cTn id="13" dur="500"/>
                                        <p:tgtEl>
                                          <p:spTgt spid="3"/>
                                        </p:tgtEl>
                                      </p:cBhvr>
                                    </p:animEffect>
                                  </p:childTnLst>
                                </p:cTn>
                              </p:par>
                              <p:par>
                                <p:cTn id="14" presetID="5" presetClass="entr" presetSubtype="10" fill="hold" grpId="0"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checkerboard(across)">
                                      <p:cBhvr>
                                        <p:cTn id="16"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90113" name="Group 9"/>
          <p:cNvGrpSpPr/>
          <p:nvPr/>
        </p:nvGrpSpPr>
        <p:grpSpPr>
          <a:xfrm>
            <a:off x="0" y="0"/>
            <a:ext cx="9067800" cy="6705600"/>
            <a:chOff x="76200" y="0"/>
            <a:chExt cx="9067800" cy="6858000"/>
          </a:xfrm>
        </p:grpSpPr>
        <p:pic>
          <p:nvPicPr>
            <p:cNvPr id="90114" name="Picture 2"/>
            <p:cNvPicPr>
              <a:picLocks noChangeAspect="1"/>
            </p:cNvPicPr>
            <p:nvPr/>
          </p:nvPicPr>
          <p:blipFill>
            <a:blip r:embed="rId1"/>
            <a:stretch>
              <a:fillRect/>
            </a:stretch>
          </p:blipFill>
          <p:spPr>
            <a:xfrm>
              <a:off x="7391400" y="0"/>
              <a:ext cx="1752600" cy="983527"/>
            </a:xfrm>
            <a:prstGeom prst="rect">
              <a:avLst/>
            </a:prstGeom>
            <a:noFill/>
            <a:ln w="9525">
              <a:noFill/>
            </a:ln>
          </p:spPr>
        </p:pic>
        <p:pic>
          <p:nvPicPr>
            <p:cNvPr id="90115" name="Picture 11"/>
            <p:cNvPicPr>
              <a:picLocks noChangeAspect="1"/>
            </p:cNvPicPr>
            <p:nvPr/>
          </p:nvPicPr>
          <p:blipFill>
            <a:blip r:embed="rId1"/>
            <a:stretch>
              <a:fillRect/>
            </a:stretch>
          </p:blipFill>
          <p:spPr>
            <a:xfrm>
              <a:off x="7391400" y="5874473"/>
              <a:ext cx="1752600" cy="983527"/>
            </a:xfrm>
            <a:prstGeom prst="rect">
              <a:avLst/>
            </a:prstGeom>
            <a:noFill/>
            <a:ln w="9525">
              <a:noFill/>
            </a:ln>
          </p:spPr>
        </p:pic>
        <p:pic>
          <p:nvPicPr>
            <p:cNvPr id="90116" name="Picture 2"/>
            <p:cNvPicPr>
              <a:picLocks noChangeAspect="1"/>
            </p:cNvPicPr>
            <p:nvPr/>
          </p:nvPicPr>
          <p:blipFill>
            <a:blip r:embed="rId1"/>
            <a:stretch>
              <a:fillRect/>
            </a:stretch>
          </p:blipFill>
          <p:spPr>
            <a:xfrm>
              <a:off x="76200" y="0"/>
              <a:ext cx="1676400" cy="983527"/>
            </a:xfrm>
            <a:prstGeom prst="rect">
              <a:avLst/>
            </a:prstGeom>
            <a:noFill/>
            <a:ln w="9525">
              <a:noFill/>
            </a:ln>
          </p:spPr>
        </p:pic>
        <p:pic>
          <p:nvPicPr>
            <p:cNvPr id="90117" name="Picture 2"/>
            <p:cNvPicPr>
              <a:picLocks noChangeAspect="1"/>
            </p:cNvPicPr>
            <p:nvPr/>
          </p:nvPicPr>
          <p:blipFill>
            <a:blip r:embed="rId1"/>
            <a:stretch>
              <a:fillRect/>
            </a:stretch>
          </p:blipFill>
          <p:spPr>
            <a:xfrm>
              <a:off x="76200" y="5874473"/>
              <a:ext cx="1676400" cy="983527"/>
            </a:xfrm>
            <a:prstGeom prst="rect">
              <a:avLst/>
            </a:prstGeom>
            <a:noFill/>
            <a:ln w="9525">
              <a:noFill/>
            </a:ln>
          </p:spPr>
        </p:pic>
        <p:cxnSp>
          <p:nvCxnSpPr>
            <p:cNvPr id="30" name="Straight Connector 29"/>
            <p:cNvCxnSpPr/>
            <p:nvPr/>
          </p:nvCxnSpPr>
          <p:spPr>
            <a:xfrm rot="5400000">
              <a:off x="-2575358" y="3670986"/>
              <a:ext cx="5753966" cy="6350"/>
            </a:xfrm>
            <a:prstGeom prst="line">
              <a:avLst/>
            </a:prstGeom>
            <a:ln>
              <a:solidFill>
                <a:srgbClr val="00B0F0"/>
              </a:solidFill>
            </a:ln>
          </p:spPr>
          <p:style>
            <a:lnRef idx="2">
              <a:schemeClr val="accent5"/>
            </a:lnRef>
            <a:fillRef idx="0">
              <a:schemeClr val="accent5"/>
            </a:fillRef>
            <a:effectRef idx="1">
              <a:schemeClr val="accent5"/>
            </a:effectRef>
            <a:fontRef idx="minor">
              <a:schemeClr val="tx1"/>
            </a:fontRef>
          </p:style>
        </p:cxnSp>
        <p:cxnSp>
          <p:nvCxnSpPr>
            <p:cNvPr id="31" name="Straight Connector 30"/>
            <p:cNvCxnSpPr/>
            <p:nvPr/>
          </p:nvCxnSpPr>
          <p:spPr>
            <a:xfrm rot="16200000" flipH="1">
              <a:off x="6149505" y="3709121"/>
              <a:ext cx="5828651" cy="4763"/>
            </a:xfrm>
            <a:prstGeom prst="line">
              <a:avLst/>
            </a:prstGeom>
            <a:ln>
              <a:solidFill>
                <a:srgbClr val="00B0F0"/>
              </a:solidFill>
            </a:ln>
          </p:spPr>
          <p:style>
            <a:lnRef idx="2">
              <a:schemeClr val="accent5"/>
            </a:lnRef>
            <a:fillRef idx="0">
              <a:schemeClr val="accent5"/>
            </a:fillRef>
            <a:effectRef idx="1">
              <a:schemeClr val="accent5"/>
            </a:effectRef>
            <a:fontRef idx="minor">
              <a:schemeClr val="tx1"/>
            </a:fontRef>
          </p:style>
        </p:cxnSp>
        <p:cxnSp>
          <p:nvCxnSpPr>
            <p:cNvPr id="32" name="Straight Connector 31"/>
            <p:cNvCxnSpPr/>
            <p:nvPr/>
          </p:nvCxnSpPr>
          <p:spPr>
            <a:xfrm>
              <a:off x="1143000" y="77932"/>
              <a:ext cx="7391400" cy="1624"/>
            </a:xfrm>
            <a:prstGeom prst="line">
              <a:avLst/>
            </a:prstGeom>
            <a:ln>
              <a:solidFill>
                <a:srgbClr val="00B0F0"/>
              </a:solidFill>
            </a:ln>
          </p:spPr>
          <p:style>
            <a:lnRef idx="2">
              <a:schemeClr val="accent5"/>
            </a:lnRef>
            <a:fillRef idx="0">
              <a:schemeClr val="accent5"/>
            </a:fillRef>
            <a:effectRef idx="1">
              <a:schemeClr val="accent5"/>
            </a:effectRef>
            <a:fontRef idx="minor">
              <a:schemeClr val="tx1"/>
            </a:fontRef>
          </p:style>
        </p:cxnSp>
        <p:cxnSp>
          <p:nvCxnSpPr>
            <p:cNvPr id="33" name="Straight Connector 32"/>
            <p:cNvCxnSpPr/>
            <p:nvPr/>
          </p:nvCxnSpPr>
          <p:spPr>
            <a:xfrm>
              <a:off x="914400" y="6856412"/>
              <a:ext cx="7391400" cy="1588"/>
            </a:xfrm>
            <a:prstGeom prst="line">
              <a:avLst/>
            </a:prstGeom>
            <a:ln>
              <a:solidFill>
                <a:srgbClr val="00B0F0"/>
              </a:solidFill>
            </a:ln>
            <a:effectLst>
              <a:outerShdw blurRad="63500" dist="25400" dir="5400000" rotWithShape="0">
                <a:srgbClr val="000000">
                  <a:alpha val="43137"/>
                </a:srgbClr>
              </a:outerShdw>
              <a:reflection blurRad="6350" stA="52000" endA="300" endPos="35000" dir="5400000" sy="-100000" algn="bl" rotWithShape="0"/>
            </a:effectLst>
          </p:spPr>
          <p:style>
            <a:lnRef idx="2">
              <a:schemeClr val="accent5"/>
            </a:lnRef>
            <a:fillRef idx="0">
              <a:schemeClr val="accent5"/>
            </a:fillRef>
            <a:effectRef idx="1">
              <a:schemeClr val="accent5"/>
            </a:effectRef>
            <a:fontRef idx="minor">
              <a:schemeClr val="tx1"/>
            </a:fontRef>
          </p:style>
        </p:cxnSp>
      </p:grpSp>
      <p:sp>
        <p:nvSpPr>
          <p:cNvPr id="11" name="Title 1"/>
          <p:cNvSpPr txBox="1"/>
          <p:nvPr/>
        </p:nvSpPr>
        <p:spPr bwMode="auto">
          <a:xfrm>
            <a:off x="1371600" y="152400"/>
            <a:ext cx="6553200" cy="685800"/>
          </a:xfrm>
          <a:prstGeom prst="rect">
            <a:avLst/>
          </a:prstGeom>
          <a:noFill/>
          <a:ln w="9525">
            <a:noFill/>
            <a:miter lim="800000"/>
          </a:ln>
        </p:spPr>
        <p:txBody>
          <a:bodyPr anchor="ctr"/>
          <a:lstStyle/>
          <a:p>
            <a:pPr marR="0" algn="ctr" defTabSz="914400" fontAlgn="auto">
              <a:spcAft>
                <a:spcPts val="0"/>
              </a:spcAft>
              <a:buClrTx/>
              <a:buSzTx/>
              <a:buFontTx/>
              <a:buNone/>
              <a:defRPr/>
            </a:pPr>
            <a:r>
              <a:rPr kumimoji="0" lang="en-US" sz="3200" kern="1200" cap="none" spc="0" normalizeH="0" baseline="0" noProof="0" dirty="0">
                <a:solidFill>
                  <a:srgbClr val="0070C0"/>
                </a:solidFill>
                <a:effectLst>
                  <a:reflection blurRad="6350" stA="55000" endA="300" endPos="45500" dir="5400000" sy="-100000" algn="bl" rotWithShape="0"/>
                </a:effectLst>
                <a:latin typeface="Arial" panose="020B0604020202020204" pitchFamily="34" charset="0"/>
                <a:ea typeface="+mj-ea"/>
                <a:cs typeface="Arial" panose="020B0604020202020204" pitchFamily="34" charset="0"/>
              </a:rPr>
              <a:t>4. </a:t>
            </a:r>
            <a:r>
              <a:rPr kumimoji="0" lang="en-US" sz="3200" kern="1200" cap="none" spc="0" normalizeH="0" baseline="0" noProof="0" dirty="0" err="1">
                <a:solidFill>
                  <a:srgbClr val="0070C0"/>
                </a:solidFill>
                <a:effectLst>
                  <a:reflection blurRad="6350" stA="55000" endA="300" endPos="45500" dir="5400000" sy="-100000" algn="bl" rotWithShape="0"/>
                </a:effectLst>
                <a:latin typeface="Arial" panose="020B0604020202020204" pitchFamily="34" charset="0"/>
                <a:ea typeface="+mj-ea"/>
                <a:cs typeface="Arial" panose="020B0604020202020204" pitchFamily="34" charset="0"/>
              </a:rPr>
              <a:t>Nội</a:t>
            </a:r>
            <a:r>
              <a:rPr kumimoji="0" lang="en-US" sz="3200" kern="1200" cap="none" spc="0" normalizeH="0" baseline="0" noProof="0" dirty="0">
                <a:solidFill>
                  <a:srgbClr val="0070C0"/>
                </a:solidFill>
                <a:effectLst>
                  <a:reflection blurRad="6350" stA="55000" endA="300" endPos="45500" dir="5400000" sy="-100000" algn="bl" rotWithShape="0"/>
                </a:effectLst>
                <a:latin typeface="Arial" panose="020B0604020202020204" pitchFamily="34" charset="0"/>
                <a:ea typeface="+mj-ea"/>
                <a:cs typeface="Arial" panose="020B0604020202020204" pitchFamily="34" charset="0"/>
              </a:rPr>
              <a:t> dung </a:t>
            </a:r>
            <a:r>
              <a:rPr kumimoji="0" lang="en-US" sz="3200" kern="1200" cap="none" spc="0" normalizeH="0" baseline="0" noProof="0" dirty="0" err="1">
                <a:solidFill>
                  <a:srgbClr val="0070C0"/>
                </a:solidFill>
                <a:effectLst>
                  <a:reflection blurRad="6350" stA="55000" endA="300" endPos="45500" dir="5400000" sy="-100000" algn="bl" rotWithShape="0"/>
                </a:effectLst>
                <a:latin typeface="Arial" panose="020B0604020202020204" pitchFamily="34" charset="0"/>
                <a:ea typeface="+mj-ea"/>
                <a:cs typeface="Arial" panose="020B0604020202020204" pitchFamily="34" charset="0"/>
              </a:rPr>
              <a:t>của</a:t>
            </a:r>
            <a:r>
              <a:rPr kumimoji="0" lang="en-US" sz="3200" kern="1200" cap="none" spc="0" normalizeH="0" baseline="0" noProof="0" dirty="0">
                <a:solidFill>
                  <a:srgbClr val="0070C0"/>
                </a:solidFill>
                <a:effectLst>
                  <a:reflection blurRad="6350" stA="55000" endA="300" endPos="45500" dir="5400000" sy="-100000" algn="bl" rotWithShape="0"/>
                </a:effectLst>
                <a:latin typeface="Arial" panose="020B0604020202020204" pitchFamily="34" charset="0"/>
                <a:ea typeface="+mj-ea"/>
                <a:cs typeface="Arial" panose="020B0604020202020204" pitchFamily="34" charset="0"/>
              </a:rPr>
              <a:t> QHPL</a:t>
            </a:r>
            <a:endParaRPr kumimoji="0" lang="en-US" sz="3200" kern="1200" cap="none" spc="0" normalizeH="0" baseline="0" noProof="0" dirty="0">
              <a:solidFill>
                <a:srgbClr val="0070C0"/>
              </a:solidFill>
              <a:effectLst>
                <a:reflection blurRad="6350" stA="55000" endA="300" endPos="45500" dir="5400000" sy="-100000" algn="bl" rotWithShape="0"/>
              </a:effectLst>
              <a:latin typeface="Arial" panose="020B0604020202020204" pitchFamily="34" charset="0"/>
              <a:ea typeface="+mj-ea"/>
              <a:cs typeface="Arial" panose="020B0604020202020204" pitchFamily="34" charset="0"/>
            </a:endParaRPr>
          </a:p>
        </p:txBody>
      </p:sp>
      <p:sp>
        <p:nvSpPr>
          <p:cNvPr id="12" name="Content Placeholder 2"/>
          <p:cNvSpPr/>
          <p:nvPr/>
        </p:nvSpPr>
        <p:spPr>
          <a:xfrm>
            <a:off x="228600" y="1219200"/>
            <a:ext cx="5334000" cy="4524375"/>
          </a:xfrm>
          <a:prstGeom prst="rect">
            <a:avLst/>
          </a:prstGeom>
          <a:noFill/>
          <a:ln w="9525">
            <a:noFill/>
          </a:ln>
        </p:spPr>
        <p:txBody>
          <a:bodyPr anchor="t" anchorCtr="0"/>
          <a:p>
            <a:pPr marL="342900" indent="-342900" algn="just">
              <a:lnSpc>
                <a:spcPct val="150000"/>
              </a:lnSpc>
              <a:buClr>
                <a:schemeClr val="hlink"/>
              </a:buClr>
              <a:buFont typeface="Wingdings" panose="05000000000000000000" pitchFamily="2" charset="2"/>
            </a:pPr>
            <a:r>
              <a:rPr lang="en-US" sz="2800" dirty="0">
                <a:latin typeface="Arial" panose="020B0604020202020204" pitchFamily="34" charset="0"/>
              </a:rPr>
              <a:t>   Nội dung của quan hệ pháp luật bao gồm quyền chủ thể và nghĩa vụ pháp lý, xuất hiện ở các cá nhân, tổ chức trên cơ sở quy phạm pháp luật khi các cá nhân, tổ chức đó trở thành chủ thể quan hệ pháp lý</a:t>
            </a:r>
            <a:endParaRPr lang="en-US" sz="2800" dirty="0">
              <a:latin typeface="Arial" panose="020B0604020202020204" pitchFamily="34" charset="0"/>
            </a:endParaRPr>
          </a:p>
        </p:txBody>
      </p:sp>
      <p:pic>
        <p:nvPicPr>
          <p:cNvPr id="13" name="Picture 3"/>
          <p:cNvPicPr>
            <a:picLocks noChangeAspect="1"/>
          </p:cNvPicPr>
          <p:nvPr/>
        </p:nvPicPr>
        <p:blipFill>
          <a:blip r:embed="rId2"/>
          <a:stretch>
            <a:fillRect/>
          </a:stretch>
        </p:blipFill>
        <p:spPr>
          <a:xfrm>
            <a:off x="5638800" y="1524000"/>
            <a:ext cx="3276600" cy="4114800"/>
          </a:xfrm>
          <a:prstGeom prst="rect">
            <a:avLst/>
          </a:prstGeom>
          <a:noFill/>
          <a:ln w="9525">
            <a:noFill/>
          </a:ln>
        </p:spPr>
      </p:pic>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linds(horizontal)">
                                      <p:cBhvr>
                                        <p:cTn id="7" dur="500"/>
                                        <p:tgtEl>
                                          <p:spTgt spid="13"/>
                                        </p:tgtEl>
                                      </p:cBhvr>
                                    </p:animEffect>
                                  </p:childTnLst>
                                </p:cTn>
                              </p:par>
                            </p:childTnLst>
                          </p:cTn>
                        </p:par>
                        <p:par>
                          <p:cTn id="8" fill="hold">
                            <p:stCondLst>
                              <p:cond delay="500"/>
                            </p:stCondLst>
                            <p:childTnLst>
                              <p:par>
                                <p:cTn id="9" presetID="3" presetClass="entr" presetSubtype="10" fill="hold" nodeType="afterEffect">
                                  <p:stCondLst>
                                    <p:cond delay="0"/>
                                  </p:stCondLst>
                                  <p:childTnLst>
                                    <p:set>
                                      <p:cBhvr>
                                        <p:cTn id="10" dur="1" fill="hold">
                                          <p:stCondLst>
                                            <p:cond delay="0"/>
                                          </p:stCondLst>
                                        </p:cTn>
                                        <p:tgtEl>
                                          <p:spTgt spid="12">
                                            <p:txEl>
                                              <p:charRg st="0" end="202"/>
                                            </p:txEl>
                                          </p:spTgt>
                                        </p:tgtEl>
                                        <p:attrNameLst>
                                          <p:attrName>style.visibility</p:attrName>
                                        </p:attrNameLst>
                                      </p:cBhvr>
                                      <p:to>
                                        <p:strVal val="visible"/>
                                      </p:to>
                                    </p:set>
                                    <p:animEffect transition="in" filter="blinds(horizontal)">
                                      <p:cBhvr>
                                        <p:cTn id="11" dur="500"/>
                                        <p:tgtEl>
                                          <p:spTgt spid="12">
                                            <p:txEl>
                                              <p:charRg st="0" end="20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92161" name="Group 9"/>
          <p:cNvGrpSpPr/>
          <p:nvPr/>
        </p:nvGrpSpPr>
        <p:grpSpPr>
          <a:xfrm>
            <a:off x="0" y="0"/>
            <a:ext cx="9067800" cy="6705600"/>
            <a:chOff x="76200" y="0"/>
            <a:chExt cx="9067800" cy="6858000"/>
          </a:xfrm>
        </p:grpSpPr>
        <p:pic>
          <p:nvPicPr>
            <p:cNvPr id="92162" name="Picture 2"/>
            <p:cNvPicPr>
              <a:picLocks noChangeAspect="1"/>
            </p:cNvPicPr>
            <p:nvPr/>
          </p:nvPicPr>
          <p:blipFill>
            <a:blip r:embed="rId1"/>
            <a:stretch>
              <a:fillRect/>
            </a:stretch>
          </p:blipFill>
          <p:spPr>
            <a:xfrm>
              <a:off x="7391400" y="0"/>
              <a:ext cx="1752600" cy="983527"/>
            </a:xfrm>
            <a:prstGeom prst="rect">
              <a:avLst/>
            </a:prstGeom>
            <a:noFill/>
            <a:ln w="9525">
              <a:noFill/>
            </a:ln>
          </p:spPr>
        </p:pic>
        <p:pic>
          <p:nvPicPr>
            <p:cNvPr id="92163" name="Picture 11"/>
            <p:cNvPicPr>
              <a:picLocks noChangeAspect="1"/>
            </p:cNvPicPr>
            <p:nvPr/>
          </p:nvPicPr>
          <p:blipFill>
            <a:blip r:embed="rId1"/>
            <a:stretch>
              <a:fillRect/>
            </a:stretch>
          </p:blipFill>
          <p:spPr>
            <a:xfrm>
              <a:off x="7391400" y="5874473"/>
              <a:ext cx="1752600" cy="983527"/>
            </a:xfrm>
            <a:prstGeom prst="rect">
              <a:avLst/>
            </a:prstGeom>
            <a:noFill/>
            <a:ln w="9525">
              <a:noFill/>
            </a:ln>
          </p:spPr>
        </p:pic>
        <p:pic>
          <p:nvPicPr>
            <p:cNvPr id="92164" name="Picture 2"/>
            <p:cNvPicPr>
              <a:picLocks noChangeAspect="1"/>
            </p:cNvPicPr>
            <p:nvPr/>
          </p:nvPicPr>
          <p:blipFill>
            <a:blip r:embed="rId1"/>
            <a:stretch>
              <a:fillRect/>
            </a:stretch>
          </p:blipFill>
          <p:spPr>
            <a:xfrm>
              <a:off x="76200" y="0"/>
              <a:ext cx="1676400" cy="983527"/>
            </a:xfrm>
            <a:prstGeom prst="rect">
              <a:avLst/>
            </a:prstGeom>
            <a:noFill/>
            <a:ln w="9525">
              <a:noFill/>
            </a:ln>
          </p:spPr>
        </p:pic>
        <p:pic>
          <p:nvPicPr>
            <p:cNvPr id="92165" name="Picture 2"/>
            <p:cNvPicPr>
              <a:picLocks noChangeAspect="1"/>
            </p:cNvPicPr>
            <p:nvPr/>
          </p:nvPicPr>
          <p:blipFill>
            <a:blip r:embed="rId1"/>
            <a:stretch>
              <a:fillRect/>
            </a:stretch>
          </p:blipFill>
          <p:spPr>
            <a:xfrm>
              <a:off x="76200" y="5874473"/>
              <a:ext cx="1676400" cy="983527"/>
            </a:xfrm>
            <a:prstGeom prst="rect">
              <a:avLst/>
            </a:prstGeom>
            <a:noFill/>
            <a:ln w="9525">
              <a:noFill/>
            </a:ln>
          </p:spPr>
        </p:pic>
        <p:cxnSp>
          <p:nvCxnSpPr>
            <p:cNvPr id="30" name="Straight Connector 29"/>
            <p:cNvCxnSpPr/>
            <p:nvPr/>
          </p:nvCxnSpPr>
          <p:spPr>
            <a:xfrm rot="5400000">
              <a:off x="-2575358" y="3670986"/>
              <a:ext cx="5753966" cy="6350"/>
            </a:xfrm>
            <a:prstGeom prst="line">
              <a:avLst/>
            </a:prstGeom>
            <a:ln>
              <a:solidFill>
                <a:srgbClr val="00B0F0"/>
              </a:solidFill>
            </a:ln>
          </p:spPr>
          <p:style>
            <a:lnRef idx="2">
              <a:schemeClr val="accent5"/>
            </a:lnRef>
            <a:fillRef idx="0">
              <a:schemeClr val="accent5"/>
            </a:fillRef>
            <a:effectRef idx="1">
              <a:schemeClr val="accent5"/>
            </a:effectRef>
            <a:fontRef idx="minor">
              <a:schemeClr val="tx1"/>
            </a:fontRef>
          </p:style>
        </p:cxnSp>
        <p:cxnSp>
          <p:nvCxnSpPr>
            <p:cNvPr id="31" name="Straight Connector 30"/>
            <p:cNvCxnSpPr/>
            <p:nvPr/>
          </p:nvCxnSpPr>
          <p:spPr>
            <a:xfrm rot="16200000" flipH="1">
              <a:off x="6149505" y="3709121"/>
              <a:ext cx="5828651" cy="4763"/>
            </a:xfrm>
            <a:prstGeom prst="line">
              <a:avLst/>
            </a:prstGeom>
            <a:ln>
              <a:solidFill>
                <a:srgbClr val="00B0F0"/>
              </a:solidFill>
            </a:ln>
          </p:spPr>
          <p:style>
            <a:lnRef idx="2">
              <a:schemeClr val="accent5"/>
            </a:lnRef>
            <a:fillRef idx="0">
              <a:schemeClr val="accent5"/>
            </a:fillRef>
            <a:effectRef idx="1">
              <a:schemeClr val="accent5"/>
            </a:effectRef>
            <a:fontRef idx="minor">
              <a:schemeClr val="tx1"/>
            </a:fontRef>
          </p:style>
        </p:cxnSp>
        <p:cxnSp>
          <p:nvCxnSpPr>
            <p:cNvPr id="32" name="Straight Connector 31"/>
            <p:cNvCxnSpPr/>
            <p:nvPr/>
          </p:nvCxnSpPr>
          <p:spPr>
            <a:xfrm>
              <a:off x="1143000" y="77932"/>
              <a:ext cx="7391400" cy="1624"/>
            </a:xfrm>
            <a:prstGeom prst="line">
              <a:avLst/>
            </a:prstGeom>
            <a:ln>
              <a:solidFill>
                <a:srgbClr val="00B0F0"/>
              </a:solidFill>
            </a:ln>
          </p:spPr>
          <p:style>
            <a:lnRef idx="2">
              <a:schemeClr val="accent5"/>
            </a:lnRef>
            <a:fillRef idx="0">
              <a:schemeClr val="accent5"/>
            </a:fillRef>
            <a:effectRef idx="1">
              <a:schemeClr val="accent5"/>
            </a:effectRef>
            <a:fontRef idx="minor">
              <a:schemeClr val="tx1"/>
            </a:fontRef>
          </p:style>
        </p:cxnSp>
        <p:cxnSp>
          <p:nvCxnSpPr>
            <p:cNvPr id="33" name="Straight Connector 32"/>
            <p:cNvCxnSpPr/>
            <p:nvPr/>
          </p:nvCxnSpPr>
          <p:spPr>
            <a:xfrm>
              <a:off x="914400" y="6856412"/>
              <a:ext cx="7391400" cy="1588"/>
            </a:xfrm>
            <a:prstGeom prst="line">
              <a:avLst/>
            </a:prstGeom>
            <a:ln>
              <a:solidFill>
                <a:srgbClr val="00B0F0"/>
              </a:solidFill>
            </a:ln>
            <a:effectLst>
              <a:outerShdw blurRad="63500" dist="25400" dir="5400000" rotWithShape="0">
                <a:srgbClr val="000000">
                  <a:alpha val="43137"/>
                </a:srgbClr>
              </a:outerShdw>
              <a:reflection blurRad="6350" stA="52000" endA="300" endPos="35000" dir="5400000" sy="-100000" algn="bl" rotWithShape="0"/>
            </a:effectLst>
          </p:spPr>
          <p:style>
            <a:lnRef idx="2">
              <a:schemeClr val="accent5"/>
            </a:lnRef>
            <a:fillRef idx="0">
              <a:schemeClr val="accent5"/>
            </a:fillRef>
            <a:effectRef idx="1">
              <a:schemeClr val="accent5"/>
            </a:effectRef>
            <a:fontRef idx="minor">
              <a:schemeClr val="tx1"/>
            </a:fontRef>
          </p:style>
        </p:cxnSp>
      </p:grpSp>
      <p:sp>
        <p:nvSpPr>
          <p:cNvPr id="11" name="Title 1"/>
          <p:cNvSpPr txBox="1"/>
          <p:nvPr/>
        </p:nvSpPr>
        <p:spPr bwMode="auto">
          <a:xfrm>
            <a:off x="1371600" y="152400"/>
            <a:ext cx="6553200" cy="685800"/>
          </a:xfrm>
          <a:prstGeom prst="rect">
            <a:avLst/>
          </a:prstGeom>
          <a:noFill/>
          <a:ln w="9525">
            <a:noFill/>
            <a:miter lim="800000"/>
          </a:ln>
        </p:spPr>
        <p:txBody>
          <a:bodyPr anchor="ctr"/>
          <a:lstStyle/>
          <a:p>
            <a:pPr marR="0" algn="ctr" defTabSz="914400" fontAlgn="auto">
              <a:spcAft>
                <a:spcPts val="0"/>
              </a:spcAft>
              <a:buClrTx/>
              <a:buSzTx/>
              <a:buFontTx/>
              <a:buNone/>
              <a:defRPr/>
            </a:pPr>
            <a:r>
              <a:rPr kumimoji="0" lang="en-US" sz="3200" b="1" kern="1200" cap="none" spc="0" normalizeH="0" baseline="0" noProof="0" dirty="0" err="1">
                <a:solidFill>
                  <a:srgbClr val="0070C0"/>
                </a:solidFill>
                <a:effectLst>
                  <a:reflection blurRad="6350" stA="55000" endA="300" endPos="45500" dir="5400000" sy="-100000" algn="bl" rotWithShape="0"/>
                </a:effectLst>
                <a:latin typeface="Arial" panose="020B0604020202020204" pitchFamily="34" charset="0"/>
                <a:ea typeface="+mj-ea"/>
                <a:cs typeface="Arial" panose="020B0604020202020204" pitchFamily="34" charset="0"/>
              </a:rPr>
              <a:t>Quyền</a:t>
            </a:r>
            <a:r>
              <a:rPr kumimoji="0" lang="en-US" sz="3200" b="1" kern="1200" cap="none" spc="0" normalizeH="0" baseline="0" noProof="0" dirty="0">
                <a:solidFill>
                  <a:srgbClr val="0070C0"/>
                </a:solidFill>
                <a:effectLst>
                  <a:reflection blurRad="6350" stA="55000" endA="300" endPos="45500" dir="5400000" sy="-100000" algn="bl" rotWithShape="0"/>
                </a:effectLst>
                <a:latin typeface="Arial" panose="020B0604020202020204" pitchFamily="34" charset="0"/>
                <a:ea typeface="+mj-ea"/>
                <a:cs typeface="Arial" panose="020B0604020202020204" pitchFamily="34" charset="0"/>
              </a:rPr>
              <a:t> </a:t>
            </a:r>
            <a:r>
              <a:rPr kumimoji="0" lang="en-US" sz="3200" b="1" kern="1200" cap="none" spc="0" normalizeH="0" baseline="0" noProof="0" dirty="0" err="1">
                <a:solidFill>
                  <a:srgbClr val="0070C0"/>
                </a:solidFill>
                <a:effectLst>
                  <a:reflection blurRad="6350" stA="55000" endA="300" endPos="45500" dir="5400000" sy="-100000" algn="bl" rotWithShape="0"/>
                </a:effectLst>
                <a:latin typeface="Arial" panose="020B0604020202020204" pitchFamily="34" charset="0"/>
                <a:ea typeface="+mj-ea"/>
                <a:cs typeface="Arial" panose="020B0604020202020204" pitchFamily="34" charset="0"/>
              </a:rPr>
              <a:t>chủ</a:t>
            </a:r>
            <a:r>
              <a:rPr kumimoji="0" lang="en-US" sz="3200" b="1" kern="1200" cap="none" spc="0" normalizeH="0" baseline="0" noProof="0" dirty="0">
                <a:solidFill>
                  <a:srgbClr val="0070C0"/>
                </a:solidFill>
                <a:effectLst>
                  <a:reflection blurRad="6350" stA="55000" endA="300" endPos="45500" dir="5400000" sy="-100000" algn="bl" rotWithShape="0"/>
                </a:effectLst>
                <a:latin typeface="Arial" panose="020B0604020202020204" pitchFamily="34" charset="0"/>
                <a:ea typeface="+mj-ea"/>
                <a:cs typeface="Arial" panose="020B0604020202020204" pitchFamily="34" charset="0"/>
              </a:rPr>
              <a:t> </a:t>
            </a:r>
            <a:r>
              <a:rPr kumimoji="0" lang="en-US" sz="3200" b="1" kern="1200" cap="none" spc="0" normalizeH="0" baseline="0" noProof="0" dirty="0" err="1">
                <a:solidFill>
                  <a:srgbClr val="0070C0"/>
                </a:solidFill>
                <a:effectLst>
                  <a:reflection blurRad="6350" stA="55000" endA="300" endPos="45500" dir="5400000" sy="-100000" algn="bl" rotWithShape="0"/>
                </a:effectLst>
                <a:latin typeface="Arial" panose="020B0604020202020204" pitchFamily="34" charset="0"/>
                <a:ea typeface="+mj-ea"/>
                <a:cs typeface="Arial" panose="020B0604020202020204" pitchFamily="34" charset="0"/>
              </a:rPr>
              <a:t>thể</a:t>
            </a:r>
            <a:endParaRPr kumimoji="0" lang="en-US" sz="3200" b="1" kern="1200" cap="none" spc="0" normalizeH="0" baseline="0" noProof="0" dirty="0">
              <a:solidFill>
                <a:srgbClr val="0070C0"/>
              </a:solidFill>
              <a:effectLst>
                <a:reflection blurRad="6350" stA="55000" endA="300" endPos="45500" dir="5400000" sy="-100000" algn="bl" rotWithShape="0"/>
              </a:effectLst>
              <a:latin typeface="Arial" panose="020B0604020202020204" pitchFamily="34" charset="0"/>
              <a:ea typeface="+mj-ea"/>
              <a:cs typeface="Arial" panose="020B0604020202020204" pitchFamily="34" charset="0"/>
            </a:endParaRPr>
          </a:p>
        </p:txBody>
      </p:sp>
      <p:graphicFrame>
        <p:nvGraphicFramePr>
          <p:cNvPr id="12" name="Diagram 11"/>
          <p:cNvGraphicFramePr/>
          <p:nvPr/>
        </p:nvGraphicFramePr>
        <p:xfrm>
          <a:off x="304800" y="990599"/>
          <a:ext cx="8534400" cy="533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ransition spd="slow"/>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94209" name="Group 9"/>
          <p:cNvGrpSpPr/>
          <p:nvPr/>
        </p:nvGrpSpPr>
        <p:grpSpPr>
          <a:xfrm>
            <a:off x="0" y="0"/>
            <a:ext cx="9067800" cy="6705600"/>
            <a:chOff x="76200" y="0"/>
            <a:chExt cx="9067800" cy="6858000"/>
          </a:xfrm>
        </p:grpSpPr>
        <p:pic>
          <p:nvPicPr>
            <p:cNvPr id="94210" name="Picture 2"/>
            <p:cNvPicPr>
              <a:picLocks noChangeAspect="1"/>
            </p:cNvPicPr>
            <p:nvPr/>
          </p:nvPicPr>
          <p:blipFill>
            <a:blip r:embed="rId1"/>
            <a:stretch>
              <a:fillRect/>
            </a:stretch>
          </p:blipFill>
          <p:spPr>
            <a:xfrm>
              <a:off x="7391400" y="0"/>
              <a:ext cx="1752600" cy="983527"/>
            </a:xfrm>
            <a:prstGeom prst="rect">
              <a:avLst/>
            </a:prstGeom>
            <a:noFill/>
            <a:ln w="9525">
              <a:noFill/>
            </a:ln>
          </p:spPr>
        </p:pic>
        <p:pic>
          <p:nvPicPr>
            <p:cNvPr id="94211" name="Picture 11"/>
            <p:cNvPicPr>
              <a:picLocks noChangeAspect="1"/>
            </p:cNvPicPr>
            <p:nvPr/>
          </p:nvPicPr>
          <p:blipFill>
            <a:blip r:embed="rId1"/>
            <a:stretch>
              <a:fillRect/>
            </a:stretch>
          </p:blipFill>
          <p:spPr>
            <a:xfrm>
              <a:off x="7391400" y="5874473"/>
              <a:ext cx="1752600" cy="983527"/>
            </a:xfrm>
            <a:prstGeom prst="rect">
              <a:avLst/>
            </a:prstGeom>
            <a:noFill/>
            <a:ln w="9525">
              <a:noFill/>
            </a:ln>
          </p:spPr>
        </p:pic>
        <p:pic>
          <p:nvPicPr>
            <p:cNvPr id="94212" name="Picture 2"/>
            <p:cNvPicPr>
              <a:picLocks noChangeAspect="1"/>
            </p:cNvPicPr>
            <p:nvPr/>
          </p:nvPicPr>
          <p:blipFill>
            <a:blip r:embed="rId1"/>
            <a:stretch>
              <a:fillRect/>
            </a:stretch>
          </p:blipFill>
          <p:spPr>
            <a:xfrm>
              <a:off x="76200" y="0"/>
              <a:ext cx="1676400" cy="983527"/>
            </a:xfrm>
            <a:prstGeom prst="rect">
              <a:avLst/>
            </a:prstGeom>
            <a:noFill/>
            <a:ln w="9525">
              <a:noFill/>
            </a:ln>
          </p:spPr>
        </p:pic>
        <p:pic>
          <p:nvPicPr>
            <p:cNvPr id="94213" name="Picture 2"/>
            <p:cNvPicPr>
              <a:picLocks noChangeAspect="1"/>
            </p:cNvPicPr>
            <p:nvPr/>
          </p:nvPicPr>
          <p:blipFill>
            <a:blip r:embed="rId1"/>
            <a:stretch>
              <a:fillRect/>
            </a:stretch>
          </p:blipFill>
          <p:spPr>
            <a:xfrm>
              <a:off x="76200" y="5874473"/>
              <a:ext cx="1676400" cy="983527"/>
            </a:xfrm>
            <a:prstGeom prst="rect">
              <a:avLst/>
            </a:prstGeom>
            <a:noFill/>
            <a:ln w="9525">
              <a:noFill/>
            </a:ln>
          </p:spPr>
        </p:pic>
        <p:cxnSp>
          <p:nvCxnSpPr>
            <p:cNvPr id="30" name="Straight Connector 29"/>
            <p:cNvCxnSpPr/>
            <p:nvPr/>
          </p:nvCxnSpPr>
          <p:spPr>
            <a:xfrm rot="5400000">
              <a:off x="-2575358" y="3670986"/>
              <a:ext cx="5753966" cy="6350"/>
            </a:xfrm>
            <a:prstGeom prst="line">
              <a:avLst/>
            </a:prstGeom>
            <a:ln>
              <a:solidFill>
                <a:srgbClr val="00B0F0"/>
              </a:solidFill>
            </a:ln>
          </p:spPr>
          <p:style>
            <a:lnRef idx="2">
              <a:schemeClr val="accent5"/>
            </a:lnRef>
            <a:fillRef idx="0">
              <a:schemeClr val="accent5"/>
            </a:fillRef>
            <a:effectRef idx="1">
              <a:schemeClr val="accent5"/>
            </a:effectRef>
            <a:fontRef idx="minor">
              <a:schemeClr val="tx1"/>
            </a:fontRef>
          </p:style>
        </p:cxnSp>
        <p:cxnSp>
          <p:nvCxnSpPr>
            <p:cNvPr id="31" name="Straight Connector 30"/>
            <p:cNvCxnSpPr/>
            <p:nvPr/>
          </p:nvCxnSpPr>
          <p:spPr>
            <a:xfrm rot="16200000" flipH="1">
              <a:off x="6149505" y="3709121"/>
              <a:ext cx="5828651" cy="4763"/>
            </a:xfrm>
            <a:prstGeom prst="line">
              <a:avLst/>
            </a:prstGeom>
            <a:ln>
              <a:solidFill>
                <a:srgbClr val="00B0F0"/>
              </a:solidFill>
            </a:ln>
          </p:spPr>
          <p:style>
            <a:lnRef idx="2">
              <a:schemeClr val="accent5"/>
            </a:lnRef>
            <a:fillRef idx="0">
              <a:schemeClr val="accent5"/>
            </a:fillRef>
            <a:effectRef idx="1">
              <a:schemeClr val="accent5"/>
            </a:effectRef>
            <a:fontRef idx="minor">
              <a:schemeClr val="tx1"/>
            </a:fontRef>
          </p:style>
        </p:cxnSp>
        <p:cxnSp>
          <p:nvCxnSpPr>
            <p:cNvPr id="32" name="Straight Connector 31"/>
            <p:cNvCxnSpPr/>
            <p:nvPr/>
          </p:nvCxnSpPr>
          <p:spPr>
            <a:xfrm>
              <a:off x="1143000" y="77932"/>
              <a:ext cx="7391400" cy="1624"/>
            </a:xfrm>
            <a:prstGeom prst="line">
              <a:avLst/>
            </a:prstGeom>
            <a:ln>
              <a:solidFill>
                <a:srgbClr val="00B0F0"/>
              </a:solidFill>
            </a:ln>
          </p:spPr>
          <p:style>
            <a:lnRef idx="2">
              <a:schemeClr val="accent5"/>
            </a:lnRef>
            <a:fillRef idx="0">
              <a:schemeClr val="accent5"/>
            </a:fillRef>
            <a:effectRef idx="1">
              <a:schemeClr val="accent5"/>
            </a:effectRef>
            <a:fontRef idx="minor">
              <a:schemeClr val="tx1"/>
            </a:fontRef>
          </p:style>
        </p:cxnSp>
        <p:cxnSp>
          <p:nvCxnSpPr>
            <p:cNvPr id="33" name="Straight Connector 32"/>
            <p:cNvCxnSpPr/>
            <p:nvPr/>
          </p:nvCxnSpPr>
          <p:spPr>
            <a:xfrm>
              <a:off x="914400" y="6856412"/>
              <a:ext cx="7391400" cy="1588"/>
            </a:xfrm>
            <a:prstGeom prst="line">
              <a:avLst/>
            </a:prstGeom>
            <a:ln>
              <a:solidFill>
                <a:srgbClr val="00B0F0"/>
              </a:solidFill>
            </a:ln>
            <a:effectLst>
              <a:outerShdw blurRad="63500" dist="25400" dir="5400000" rotWithShape="0">
                <a:srgbClr val="000000">
                  <a:alpha val="43137"/>
                </a:srgbClr>
              </a:outerShdw>
              <a:reflection blurRad="6350" stA="52000" endA="300" endPos="35000" dir="5400000" sy="-100000" algn="bl" rotWithShape="0"/>
            </a:effectLst>
          </p:spPr>
          <p:style>
            <a:lnRef idx="2">
              <a:schemeClr val="accent5"/>
            </a:lnRef>
            <a:fillRef idx="0">
              <a:schemeClr val="accent5"/>
            </a:fillRef>
            <a:effectRef idx="1">
              <a:schemeClr val="accent5"/>
            </a:effectRef>
            <a:fontRef idx="minor">
              <a:schemeClr val="tx1"/>
            </a:fontRef>
          </p:style>
        </p:cxnSp>
      </p:grpSp>
      <p:sp>
        <p:nvSpPr>
          <p:cNvPr id="12" name="Title 1"/>
          <p:cNvSpPr txBox="1"/>
          <p:nvPr/>
        </p:nvSpPr>
        <p:spPr bwMode="auto">
          <a:xfrm>
            <a:off x="1371600" y="228600"/>
            <a:ext cx="6553200" cy="685800"/>
          </a:xfrm>
          <a:prstGeom prst="rect">
            <a:avLst/>
          </a:prstGeom>
          <a:noFill/>
          <a:ln w="9525">
            <a:noFill/>
            <a:miter lim="800000"/>
          </a:ln>
        </p:spPr>
        <p:txBody>
          <a:bodyPr anchor="ctr"/>
          <a:lstStyle/>
          <a:p>
            <a:pPr marR="0" algn="ctr" defTabSz="914400" fontAlgn="auto">
              <a:spcAft>
                <a:spcPts val="0"/>
              </a:spcAft>
              <a:buClrTx/>
              <a:buSzTx/>
              <a:buFontTx/>
              <a:buNone/>
              <a:defRPr/>
            </a:pPr>
            <a:r>
              <a:rPr kumimoji="0" lang="en-US" sz="3200" kern="1200" cap="none" spc="0" normalizeH="0" baseline="0" noProof="0" dirty="0" err="1">
                <a:solidFill>
                  <a:srgbClr val="FF0000"/>
                </a:solidFill>
                <a:effectLst>
                  <a:reflection blurRad="6350" stA="55000" endA="300" endPos="45500" dir="5400000" sy="-100000" algn="bl" rotWithShape="0"/>
                </a:effectLst>
                <a:latin typeface="Arial" panose="020B0604020202020204" pitchFamily="34" charset="0"/>
                <a:ea typeface="+mj-ea"/>
                <a:cs typeface="Arial" panose="020B0604020202020204" pitchFamily="34" charset="0"/>
              </a:rPr>
              <a:t>Nghĩa</a:t>
            </a:r>
            <a:r>
              <a:rPr kumimoji="0" lang="en-US" sz="3200" kern="1200" cap="none" spc="0" normalizeH="0" baseline="0" noProof="0" dirty="0">
                <a:solidFill>
                  <a:srgbClr val="FF0000"/>
                </a:solidFill>
                <a:effectLst>
                  <a:reflection blurRad="6350" stA="55000" endA="300" endPos="45500" dir="5400000" sy="-100000" algn="bl" rotWithShape="0"/>
                </a:effectLst>
                <a:latin typeface="Arial" panose="020B0604020202020204" pitchFamily="34" charset="0"/>
                <a:ea typeface="+mj-ea"/>
                <a:cs typeface="Arial" panose="020B0604020202020204" pitchFamily="34" charset="0"/>
              </a:rPr>
              <a:t> </a:t>
            </a:r>
            <a:r>
              <a:rPr kumimoji="0" lang="en-US" sz="3200" kern="1200" cap="none" spc="0" normalizeH="0" baseline="0" noProof="0" dirty="0" err="1">
                <a:solidFill>
                  <a:srgbClr val="FF0000"/>
                </a:solidFill>
                <a:effectLst>
                  <a:reflection blurRad="6350" stA="55000" endA="300" endPos="45500" dir="5400000" sy="-100000" algn="bl" rotWithShape="0"/>
                </a:effectLst>
                <a:latin typeface="Arial" panose="020B0604020202020204" pitchFamily="34" charset="0"/>
                <a:ea typeface="+mj-ea"/>
                <a:cs typeface="Arial" panose="020B0604020202020204" pitchFamily="34" charset="0"/>
              </a:rPr>
              <a:t>vụ</a:t>
            </a:r>
            <a:r>
              <a:rPr kumimoji="0" lang="en-US" sz="3200" kern="1200" cap="none" spc="0" normalizeH="0" baseline="0" noProof="0" dirty="0">
                <a:solidFill>
                  <a:srgbClr val="FF0000"/>
                </a:solidFill>
                <a:effectLst>
                  <a:reflection blurRad="6350" stA="55000" endA="300" endPos="45500" dir="5400000" sy="-100000" algn="bl" rotWithShape="0"/>
                </a:effectLst>
                <a:latin typeface="Arial" panose="020B0604020202020204" pitchFamily="34" charset="0"/>
                <a:ea typeface="+mj-ea"/>
                <a:cs typeface="Arial" panose="020B0604020202020204" pitchFamily="34" charset="0"/>
              </a:rPr>
              <a:t> </a:t>
            </a:r>
            <a:r>
              <a:rPr kumimoji="0" lang="en-US" sz="3200" kern="1200" cap="none" spc="0" normalizeH="0" baseline="0" noProof="0" dirty="0" err="1">
                <a:solidFill>
                  <a:srgbClr val="FF0000"/>
                </a:solidFill>
                <a:effectLst>
                  <a:reflection blurRad="6350" stA="55000" endA="300" endPos="45500" dir="5400000" sy="-100000" algn="bl" rotWithShape="0"/>
                </a:effectLst>
                <a:latin typeface="Arial" panose="020B0604020202020204" pitchFamily="34" charset="0"/>
                <a:ea typeface="+mj-ea"/>
                <a:cs typeface="Arial" panose="020B0604020202020204" pitchFamily="34" charset="0"/>
              </a:rPr>
              <a:t>pháp</a:t>
            </a:r>
            <a:r>
              <a:rPr kumimoji="0" lang="en-US" sz="3200" kern="1200" cap="none" spc="0" normalizeH="0" baseline="0" noProof="0" dirty="0">
                <a:solidFill>
                  <a:srgbClr val="FF0000"/>
                </a:solidFill>
                <a:effectLst>
                  <a:reflection blurRad="6350" stA="55000" endA="300" endPos="45500" dir="5400000" sy="-100000" algn="bl" rotWithShape="0"/>
                </a:effectLst>
                <a:latin typeface="Arial" panose="020B0604020202020204" pitchFamily="34" charset="0"/>
                <a:ea typeface="+mj-ea"/>
                <a:cs typeface="Arial" panose="020B0604020202020204" pitchFamily="34" charset="0"/>
              </a:rPr>
              <a:t> </a:t>
            </a:r>
            <a:r>
              <a:rPr kumimoji="0" lang="en-US" sz="3200" kern="1200" cap="none" spc="0" normalizeH="0" baseline="0" noProof="0" dirty="0" err="1">
                <a:solidFill>
                  <a:srgbClr val="FF0000"/>
                </a:solidFill>
                <a:effectLst>
                  <a:reflection blurRad="6350" stA="55000" endA="300" endPos="45500" dir="5400000" sy="-100000" algn="bl" rotWithShape="0"/>
                </a:effectLst>
                <a:latin typeface="Arial" panose="020B0604020202020204" pitchFamily="34" charset="0"/>
                <a:ea typeface="+mj-ea"/>
                <a:cs typeface="Arial" panose="020B0604020202020204" pitchFamily="34" charset="0"/>
              </a:rPr>
              <a:t>lý</a:t>
            </a:r>
            <a:endParaRPr kumimoji="0" lang="en-US" sz="3200" kern="1200" cap="none" spc="0" normalizeH="0" baseline="0" noProof="0" dirty="0">
              <a:solidFill>
                <a:srgbClr val="FF0000"/>
              </a:solidFill>
              <a:effectLst>
                <a:reflection blurRad="6350" stA="55000" endA="300" endPos="45500" dir="5400000" sy="-100000" algn="bl" rotWithShape="0"/>
              </a:effectLst>
              <a:latin typeface="Arial" panose="020B0604020202020204" pitchFamily="34" charset="0"/>
              <a:ea typeface="+mj-ea"/>
              <a:cs typeface="Arial" panose="020B0604020202020204" pitchFamily="34" charset="0"/>
            </a:endParaRPr>
          </a:p>
        </p:txBody>
      </p:sp>
      <p:sp>
        <p:nvSpPr>
          <p:cNvPr id="13" name="Content Placeholder 2"/>
          <p:cNvSpPr/>
          <p:nvPr/>
        </p:nvSpPr>
        <p:spPr>
          <a:xfrm>
            <a:off x="0" y="1143000"/>
            <a:ext cx="8915400" cy="1447800"/>
          </a:xfrm>
          <a:prstGeom prst="rect">
            <a:avLst/>
          </a:prstGeom>
          <a:noFill/>
          <a:ln w="9525">
            <a:noFill/>
          </a:ln>
        </p:spPr>
        <p:txBody>
          <a:bodyPr anchor="t" anchorCtr="0"/>
          <a:p>
            <a:pPr marL="342900" indent="-342900" algn="just">
              <a:spcBef>
                <a:spcPct val="50000"/>
              </a:spcBef>
              <a:buClr>
                <a:schemeClr val="hlink"/>
              </a:buClr>
              <a:buFont typeface="Wingdings" panose="05000000000000000000" pitchFamily="2" charset="2"/>
            </a:pPr>
            <a:r>
              <a:rPr lang="en-US" altLang="vi-VN" sz="2400" dirty="0">
                <a:solidFill>
                  <a:srgbClr val="4D0D06"/>
                </a:solidFill>
                <a:latin typeface="Arial" panose="020B0604020202020204" pitchFamily="34" charset="0"/>
              </a:rPr>
              <a:t>    </a:t>
            </a:r>
            <a:r>
              <a:rPr lang="en-US" altLang="vi-VN" sz="2400" dirty="0">
                <a:solidFill>
                  <a:schemeClr val="tx2"/>
                </a:solidFill>
                <a:latin typeface="Arial" panose="020B0604020202020204" pitchFamily="34" charset="0"/>
              </a:rPr>
              <a:t>Là </a:t>
            </a:r>
            <a:r>
              <a:rPr lang="en-US" altLang="vi-VN" sz="2400" i="1" u="sng" dirty="0">
                <a:solidFill>
                  <a:srgbClr val="FF3399"/>
                </a:solidFill>
                <a:latin typeface="Arial" panose="020B0604020202020204" pitchFamily="34" charset="0"/>
              </a:rPr>
              <a:t>cách xử sự bắt buộc </a:t>
            </a:r>
            <a:r>
              <a:rPr lang="en-US" altLang="vi-VN" sz="2400" dirty="0">
                <a:solidFill>
                  <a:schemeClr val="tx2"/>
                </a:solidFill>
                <a:latin typeface="Arial" panose="020B0604020202020204" pitchFamily="34" charset="0"/>
              </a:rPr>
              <a:t>được QPPL xác định trước mà một bên của QHPL đó phải tiến hành nhằm đáp ứng quyền chủ thể của bên kia </a:t>
            </a:r>
            <a:endParaRPr lang="en-US" altLang="vi-VN" sz="2400" dirty="0">
              <a:solidFill>
                <a:schemeClr val="tx2"/>
              </a:solidFill>
              <a:latin typeface="Arial" panose="020B0604020202020204" pitchFamily="34" charset="0"/>
            </a:endParaRPr>
          </a:p>
        </p:txBody>
      </p:sp>
      <p:sp>
        <p:nvSpPr>
          <p:cNvPr id="14" name="Rectangle 13"/>
          <p:cNvSpPr/>
          <p:nvPr/>
        </p:nvSpPr>
        <p:spPr>
          <a:xfrm>
            <a:off x="228600" y="2438400"/>
            <a:ext cx="5105400" cy="3600450"/>
          </a:xfrm>
          <a:prstGeom prst="rect">
            <a:avLst/>
          </a:prstGeom>
          <a:noFill/>
          <a:ln w="9525">
            <a:noFill/>
          </a:ln>
        </p:spPr>
        <p:txBody>
          <a:bodyPr anchor="t" anchorCtr="0">
            <a:spAutoFit/>
          </a:bodyPr>
          <a:p>
            <a:pPr eaLnBrk="0" hangingPunct="0">
              <a:spcBef>
                <a:spcPct val="50000"/>
              </a:spcBef>
            </a:pPr>
            <a:r>
              <a:rPr lang="en-US" sz="2400" b="1" dirty="0">
                <a:solidFill>
                  <a:srgbClr val="FF0066"/>
                </a:solidFill>
                <a:latin typeface="Arial" panose="020B0604020202020204" pitchFamily="34" charset="0"/>
              </a:rPr>
              <a:t>Đặc điểm của nghĩa vụ pháp lý</a:t>
            </a:r>
            <a:endParaRPr lang="en-US" sz="2400" b="1" dirty="0">
              <a:solidFill>
                <a:srgbClr val="FF0066"/>
              </a:solidFill>
              <a:latin typeface="Arial" panose="020B0604020202020204" pitchFamily="34" charset="0"/>
            </a:endParaRPr>
          </a:p>
          <a:p>
            <a:pPr eaLnBrk="0" hangingPunct="0">
              <a:spcBef>
                <a:spcPct val="50000"/>
              </a:spcBef>
              <a:buChar char="-"/>
            </a:pPr>
            <a:r>
              <a:rPr lang="en-US" sz="2400" dirty="0">
                <a:solidFill>
                  <a:schemeClr val="tx2"/>
                </a:solidFill>
                <a:latin typeface="Arial" panose="020B0604020202020204" pitchFamily="34" charset="0"/>
              </a:rPr>
              <a:t>Sự bắt buộc có những xử sự nhất định</a:t>
            </a:r>
            <a:endParaRPr lang="en-US" sz="2400" dirty="0">
              <a:solidFill>
                <a:schemeClr val="tx2"/>
              </a:solidFill>
              <a:latin typeface="Arial" panose="020B0604020202020204" pitchFamily="34" charset="0"/>
            </a:endParaRPr>
          </a:p>
          <a:p>
            <a:pPr eaLnBrk="0" hangingPunct="0">
              <a:spcBef>
                <a:spcPct val="50000"/>
              </a:spcBef>
              <a:buChar char="-"/>
            </a:pPr>
            <a:r>
              <a:rPr lang="en-US" sz="2400" dirty="0">
                <a:solidFill>
                  <a:schemeClr val="tx2"/>
                </a:solidFill>
                <a:latin typeface="Arial" panose="020B0604020202020204" pitchFamily="34" charset="0"/>
              </a:rPr>
              <a:t>Cách xử sự này nhằm thực hiện quyền chủ thể của bên kia</a:t>
            </a:r>
            <a:endParaRPr lang="en-US" sz="2400" dirty="0">
              <a:solidFill>
                <a:schemeClr val="tx2"/>
              </a:solidFill>
              <a:latin typeface="Arial" panose="020B0604020202020204" pitchFamily="34" charset="0"/>
            </a:endParaRPr>
          </a:p>
          <a:p>
            <a:pPr eaLnBrk="0" hangingPunct="0">
              <a:spcBef>
                <a:spcPct val="50000"/>
              </a:spcBef>
              <a:buChar char="-"/>
            </a:pPr>
            <a:r>
              <a:rPr lang="en-US" sz="2400" dirty="0">
                <a:solidFill>
                  <a:schemeClr val="tx2"/>
                </a:solidFill>
                <a:latin typeface="Arial" panose="020B0604020202020204" pitchFamily="34" charset="0"/>
              </a:rPr>
              <a:t>Nghĩa vụ pháp lý được đảm bảo thực hiện bằng cưỡng chế nhà nước</a:t>
            </a:r>
            <a:endParaRPr lang="en-US" sz="2400" dirty="0">
              <a:solidFill>
                <a:schemeClr val="tx2"/>
              </a:solidFill>
              <a:latin typeface="Arial" panose="020B0604020202020204" pitchFamily="34" charset="0"/>
            </a:endParaRPr>
          </a:p>
        </p:txBody>
      </p:sp>
      <p:pic>
        <p:nvPicPr>
          <p:cNvPr id="94221" name="Picture 2"/>
          <p:cNvPicPr>
            <a:picLocks noChangeAspect="1"/>
          </p:cNvPicPr>
          <p:nvPr/>
        </p:nvPicPr>
        <p:blipFill>
          <a:blip r:embed="rId2"/>
          <a:stretch>
            <a:fillRect/>
          </a:stretch>
        </p:blipFill>
        <p:spPr>
          <a:xfrm>
            <a:off x="5334000" y="2108200"/>
            <a:ext cx="3238500" cy="3635375"/>
          </a:xfrm>
          <a:prstGeom prst="rect">
            <a:avLst/>
          </a:prstGeom>
          <a:noFill/>
          <a:ln w="9525">
            <a:noFill/>
          </a:ln>
        </p:spPr>
      </p:pic>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13">
                                            <p:txEl>
                                              <p:charRg st="0" end="130"/>
                                            </p:txEl>
                                          </p:spTgt>
                                        </p:tgtEl>
                                        <p:attrNameLst>
                                          <p:attrName>style.visibility</p:attrName>
                                        </p:attrNameLst>
                                      </p:cBhvr>
                                      <p:to>
                                        <p:strVal val="visible"/>
                                      </p:to>
                                    </p:set>
                                    <p:animEffect transition="in" filter="blinds(horizontal)">
                                      <p:cBhvr>
                                        <p:cTn id="7" dur="500"/>
                                        <p:tgtEl>
                                          <p:spTgt spid="13">
                                            <p:txEl>
                                              <p:charRg st="0" end="130"/>
                                            </p:txEl>
                                          </p:spTgt>
                                        </p:tgtEl>
                                      </p:cBhvr>
                                    </p:animEffect>
                                  </p:childTnLst>
                                </p:cTn>
                              </p:par>
                            </p:childTnLst>
                          </p:cTn>
                        </p:par>
                        <p:par>
                          <p:cTn id="8" fill="hold">
                            <p:stCondLst>
                              <p:cond delay="500"/>
                            </p:stCondLst>
                            <p:childTnLst>
                              <p:par>
                                <p:cTn id="9" presetID="4" presetClass="entr" presetSubtype="16" fill="hold" nodeType="afterEffect">
                                  <p:stCondLst>
                                    <p:cond delay="0"/>
                                  </p:stCondLst>
                                  <p:childTnLst>
                                    <p:set>
                                      <p:cBhvr>
                                        <p:cTn id="10" dur="1" fill="hold">
                                          <p:stCondLst>
                                            <p:cond delay="0"/>
                                          </p:stCondLst>
                                        </p:cTn>
                                        <p:tgtEl>
                                          <p:spTgt spid="14">
                                            <p:txEl>
                                              <p:charRg st="0" end="30"/>
                                            </p:txEl>
                                          </p:spTgt>
                                        </p:tgtEl>
                                        <p:attrNameLst>
                                          <p:attrName>style.visibility</p:attrName>
                                        </p:attrNameLst>
                                      </p:cBhvr>
                                      <p:to>
                                        <p:strVal val="visible"/>
                                      </p:to>
                                    </p:set>
                                    <p:animEffect transition="in" filter="box(in)">
                                      <p:cBhvr>
                                        <p:cTn id="11" dur="500"/>
                                        <p:tgtEl>
                                          <p:spTgt spid="14">
                                            <p:txEl>
                                              <p:charRg st="0" end="30"/>
                                            </p:txEl>
                                          </p:spTgt>
                                        </p:tgtEl>
                                      </p:cBhvr>
                                    </p:animEffect>
                                  </p:childTnLst>
                                </p:cTn>
                              </p:par>
                            </p:childTnLst>
                          </p:cTn>
                        </p:par>
                        <p:par>
                          <p:cTn id="12" fill="hold">
                            <p:stCondLst>
                              <p:cond delay="1000"/>
                            </p:stCondLst>
                            <p:childTnLst>
                              <p:par>
                                <p:cTn id="13" presetID="4" presetClass="entr" presetSubtype="16" fill="hold" nodeType="afterEffect">
                                  <p:stCondLst>
                                    <p:cond delay="0"/>
                                  </p:stCondLst>
                                  <p:childTnLst>
                                    <p:set>
                                      <p:cBhvr>
                                        <p:cTn id="14" dur="1" fill="hold">
                                          <p:stCondLst>
                                            <p:cond delay="0"/>
                                          </p:stCondLst>
                                        </p:cTn>
                                        <p:tgtEl>
                                          <p:spTgt spid="14">
                                            <p:txEl>
                                              <p:charRg st="30" end="67"/>
                                            </p:txEl>
                                          </p:spTgt>
                                        </p:tgtEl>
                                        <p:attrNameLst>
                                          <p:attrName>style.visibility</p:attrName>
                                        </p:attrNameLst>
                                      </p:cBhvr>
                                      <p:to>
                                        <p:strVal val="visible"/>
                                      </p:to>
                                    </p:set>
                                    <p:animEffect transition="in" filter="box(in)">
                                      <p:cBhvr>
                                        <p:cTn id="15" dur="500"/>
                                        <p:tgtEl>
                                          <p:spTgt spid="14">
                                            <p:txEl>
                                              <p:charRg st="30" end="67"/>
                                            </p:txEl>
                                          </p:spTgt>
                                        </p:tgtEl>
                                      </p:cBhvr>
                                    </p:animEffect>
                                  </p:childTnLst>
                                </p:cTn>
                              </p:par>
                            </p:childTnLst>
                          </p:cTn>
                        </p:par>
                        <p:par>
                          <p:cTn id="16" fill="hold">
                            <p:stCondLst>
                              <p:cond delay="1500"/>
                            </p:stCondLst>
                            <p:childTnLst>
                              <p:par>
                                <p:cTn id="17" presetID="4" presetClass="entr" presetSubtype="16" fill="hold" nodeType="afterEffect">
                                  <p:stCondLst>
                                    <p:cond delay="0"/>
                                  </p:stCondLst>
                                  <p:childTnLst>
                                    <p:set>
                                      <p:cBhvr>
                                        <p:cTn id="18" dur="1" fill="hold">
                                          <p:stCondLst>
                                            <p:cond delay="0"/>
                                          </p:stCondLst>
                                        </p:cTn>
                                        <p:tgtEl>
                                          <p:spTgt spid="14">
                                            <p:txEl>
                                              <p:charRg st="67" end="123"/>
                                            </p:txEl>
                                          </p:spTgt>
                                        </p:tgtEl>
                                        <p:attrNameLst>
                                          <p:attrName>style.visibility</p:attrName>
                                        </p:attrNameLst>
                                      </p:cBhvr>
                                      <p:to>
                                        <p:strVal val="visible"/>
                                      </p:to>
                                    </p:set>
                                    <p:animEffect transition="in" filter="box(in)">
                                      <p:cBhvr>
                                        <p:cTn id="19" dur="500"/>
                                        <p:tgtEl>
                                          <p:spTgt spid="14">
                                            <p:txEl>
                                              <p:charRg st="67" end="123"/>
                                            </p:txEl>
                                          </p:spTgt>
                                        </p:tgtEl>
                                      </p:cBhvr>
                                    </p:animEffect>
                                  </p:childTnLst>
                                </p:cTn>
                              </p:par>
                            </p:childTnLst>
                          </p:cTn>
                        </p:par>
                        <p:par>
                          <p:cTn id="20" fill="hold">
                            <p:stCondLst>
                              <p:cond delay="2000"/>
                            </p:stCondLst>
                            <p:childTnLst>
                              <p:par>
                                <p:cTn id="21" presetID="4" presetClass="entr" presetSubtype="16" fill="hold" nodeType="afterEffect">
                                  <p:stCondLst>
                                    <p:cond delay="0"/>
                                  </p:stCondLst>
                                  <p:childTnLst>
                                    <p:set>
                                      <p:cBhvr>
                                        <p:cTn id="22" dur="1" fill="hold">
                                          <p:stCondLst>
                                            <p:cond delay="0"/>
                                          </p:stCondLst>
                                        </p:cTn>
                                        <p:tgtEl>
                                          <p:spTgt spid="14">
                                            <p:txEl>
                                              <p:charRg st="123" end="187"/>
                                            </p:txEl>
                                          </p:spTgt>
                                        </p:tgtEl>
                                        <p:attrNameLst>
                                          <p:attrName>style.visibility</p:attrName>
                                        </p:attrNameLst>
                                      </p:cBhvr>
                                      <p:to>
                                        <p:strVal val="visible"/>
                                      </p:to>
                                    </p:set>
                                    <p:animEffect transition="in" filter="box(in)">
                                      <p:cBhvr>
                                        <p:cTn id="23" dur="500"/>
                                        <p:tgtEl>
                                          <p:spTgt spid="14">
                                            <p:txEl>
                                              <p:charRg st="123" end="18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13313" name="Group 9"/>
          <p:cNvGrpSpPr/>
          <p:nvPr/>
        </p:nvGrpSpPr>
        <p:grpSpPr>
          <a:xfrm>
            <a:off x="0" y="0"/>
            <a:ext cx="9067800" cy="6705600"/>
            <a:chOff x="76200" y="0"/>
            <a:chExt cx="9067800" cy="6858000"/>
          </a:xfrm>
        </p:grpSpPr>
        <p:pic>
          <p:nvPicPr>
            <p:cNvPr id="13314" name="Picture 2"/>
            <p:cNvPicPr>
              <a:picLocks noChangeAspect="1"/>
            </p:cNvPicPr>
            <p:nvPr/>
          </p:nvPicPr>
          <p:blipFill>
            <a:blip r:embed="rId1"/>
            <a:stretch>
              <a:fillRect/>
            </a:stretch>
          </p:blipFill>
          <p:spPr>
            <a:xfrm>
              <a:off x="7391400" y="0"/>
              <a:ext cx="1752600" cy="983527"/>
            </a:xfrm>
            <a:prstGeom prst="rect">
              <a:avLst/>
            </a:prstGeom>
            <a:noFill/>
            <a:ln w="9525">
              <a:noFill/>
            </a:ln>
          </p:spPr>
        </p:pic>
        <p:pic>
          <p:nvPicPr>
            <p:cNvPr id="13315" name="Picture 11"/>
            <p:cNvPicPr>
              <a:picLocks noChangeAspect="1"/>
            </p:cNvPicPr>
            <p:nvPr/>
          </p:nvPicPr>
          <p:blipFill>
            <a:blip r:embed="rId1"/>
            <a:stretch>
              <a:fillRect/>
            </a:stretch>
          </p:blipFill>
          <p:spPr>
            <a:xfrm>
              <a:off x="7391400" y="5874473"/>
              <a:ext cx="1752600" cy="983527"/>
            </a:xfrm>
            <a:prstGeom prst="rect">
              <a:avLst/>
            </a:prstGeom>
            <a:noFill/>
            <a:ln w="9525">
              <a:noFill/>
            </a:ln>
          </p:spPr>
        </p:pic>
        <p:pic>
          <p:nvPicPr>
            <p:cNvPr id="13316" name="Picture 2"/>
            <p:cNvPicPr>
              <a:picLocks noChangeAspect="1"/>
            </p:cNvPicPr>
            <p:nvPr/>
          </p:nvPicPr>
          <p:blipFill>
            <a:blip r:embed="rId1"/>
            <a:stretch>
              <a:fillRect/>
            </a:stretch>
          </p:blipFill>
          <p:spPr>
            <a:xfrm>
              <a:off x="76200" y="0"/>
              <a:ext cx="1676400" cy="983527"/>
            </a:xfrm>
            <a:prstGeom prst="rect">
              <a:avLst/>
            </a:prstGeom>
            <a:noFill/>
            <a:ln w="9525">
              <a:noFill/>
            </a:ln>
          </p:spPr>
        </p:pic>
        <p:pic>
          <p:nvPicPr>
            <p:cNvPr id="13317" name="Picture 2"/>
            <p:cNvPicPr>
              <a:picLocks noChangeAspect="1"/>
            </p:cNvPicPr>
            <p:nvPr/>
          </p:nvPicPr>
          <p:blipFill>
            <a:blip r:embed="rId1"/>
            <a:stretch>
              <a:fillRect/>
            </a:stretch>
          </p:blipFill>
          <p:spPr>
            <a:xfrm>
              <a:off x="76200" y="5874473"/>
              <a:ext cx="1676400" cy="983527"/>
            </a:xfrm>
            <a:prstGeom prst="rect">
              <a:avLst/>
            </a:prstGeom>
            <a:noFill/>
            <a:ln w="9525">
              <a:noFill/>
            </a:ln>
          </p:spPr>
        </p:pic>
        <p:cxnSp>
          <p:nvCxnSpPr>
            <p:cNvPr id="30" name="Straight Connector 29"/>
            <p:cNvCxnSpPr/>
            <p:nvPr/>
          </p:nvCxnSpPr>
          <p:spPr>
            <a:xfrm rot="5400000">
              <a:off x="-2575358" y="3670986"/>
              <a:ext cx="5753966" cy="6350"/>
            </a:xfrm>
            <a:prstGeom prst="line">
              <a:avLst/>
            </a:prstGeom>
            <a:ln>
              <a:solidFill>
                <a:srgbClr val="00B0F0"/>
              </a:solidFill>
            </a:ln>
          </p:spPr>
          <p:style>
            <a:lnRef idx="2">
              <a:schemeClr val="accent5"/>
            </a:lnRef>
            <a:fillRef idx="0">
              <a:schemeClr val="accent5"/>
            </a:fillRef>
            <a:effectRef idx="1">
              <a:schemeClr val="accent5"/>
            </a:effectRef>
            <a:fontRef idx="minor">
              <a:schemeClr val="tx1"/>
            </a:fontRef>
          </p:style>
        </p:cxnSp>
        <p:cxnSp>
          <p:nvCxnSpPr>
            <p:cNvPr id="31" name="Straight Connector 30"/>
            <p:cNvCxnSpPr/>
            <p:nvPr/>
          </p:nvCxnSpPr>
          <p:spPr>
            <a:xfrm rot="16200000" flipH="1">
              <a:off x="6149505" y="3709121"/>
              <a:ext cx="5828651" cy="4763"/>
            </a:xfrm>
            <a:prstGeom prst="line">
              <a:avLst/>
            </a:prstGeom>
            <a:ln>
              <a:solidFill>
                <a:srgbClr val="00B0F0"/>
              </a:solidFill>
            </a:ln>
          </p:spPr>
          <p:style>
            <a:lnRef idx="2">
              <a:schemeClr val="accent5"/>
            </a:lnRef>
            <a:fillRef idx="0">
              <a:schemeClr val="accent5"/>
            </a:fillRef>
            <a:effectRef idx="1">
              <a:schemeClr val="accent5"/>
            </a:effectRef>
            <a:fontRef idx="minor">
              <a:schemeClr val="tx1"/>
            </a:fontRef>
          </p:style>
        </p:cxnSp>
        <p:cxnSp>
          <p:nvCxnSpPr>
            <p:cNvPr id="32" name="Straight Connector 31"/>
            <p:cNvCxnSpPr/>
            <p:nvPr/>
          </p:nvCxnSpPr>
          <p:spPr>
            <a:xfrm>
              <a:off x="1143000" y="77932"/>
              <a:ext cx="7391400" cy="1624"/>
            </a:xfrm>
            <a:prstGeom prst="line">
              <a:avLst/>
            </a:prstGeom>
            <a:ln>
              <a:solidFill>
                <a:srgbClr val="00B0F0"/>
              </a:solidFill>
            </a:ln>
          </p:spPr>
          <p:style>
            <a:lnRef idx="2">
              <a:schemeClr val="accent5"/>
            </a:lnRef>
            <a:fillRef idx="0">
              <a:schemeClr val="accent5"/>
            </a:fillRef>
            <a:effectRef idx="1">
              <a:schemeClr val="accent5"/>
            </a:effectRef>
            <a:fontRef idx="minor">
              <a:schemeClr val="tx1"/>
            </a:fontRef>
          </p:style>
        </p:cxnSp>
        <p:cxnSp>
          <p:nvCxnSpPr>
            <p:cNvPr id="33" name="Straight Connector 32"/>
            <p:cNvCxnSpPr/>
            <p:nvPr/>
          </p:nvCxnSpPr>
          <p:spPr>
            <a:xfrm>
              <a:off x="914400" y="6856412"/>
              <a:ext cx="7391400" cy="1588"/>
            </a:xfrm>
            <a:prstGeom prst="line">
              <a:avLst/>
            </a:prstGeom>
            <a:ln>
              <a:solidFill>
                <a:srgbClr val="00B0F0"/>
              </a:solidFill>
            </a:ln>
            <a:effectLst>
              <a:outerShdw blurRad="63500" dist="25400" dir="5400000" rotWithShape="0">
                <a:srgbClr val="000000">
                  <a:alpha val="43137"/>
                </a:srgbClr>
              </a:outerShdw>
              <a:reflection blurRad="6350" stA="52000" endA="300" endPos="35000" dir="5400000" sy="-100000" algn="bl" rotWithShape="0"/>
            </a:effectLst>
          </p:spPr>
          <p:style>
            <a:lnRef idx="2">
              <a:schemeClr val="accent5"/>
            </a:lnRef>
            <a:fillRef idx="0">
              <a:schemeClr val="accent5"/>
            </a:fillRef>
            <a:effectRef idx="1">
              <a:schemeClr val="accent5"/>
            </a:effectRef>
            <a:fontRef idx="minor">
              <a:schemeClr val="tx1"/>
            </a:fontRef>
          </p:style>
        </p:cxnSp>
      </p:grpSp>
      <p:pic>
        <p:nvPicPr>
          <p:cNvPr id="13322" name="Isosceles Triangle 12"/>
          <p:cNvPicPr/>
          <p:nvPr/>
        </p:nvPicPr>
        <p:blipFill>
          <a:blip r:embed="rId2"/>
          <a:stretch>
            <a:fillRect/>
          </a:stretch>
        </p:blipFill>
        <p:spPr>
          <a:xfrm>
            <a:off x="1581150" y="1366838"/>
            <a:ext cx="5514975" cy="3983037"/>
          </a:xfrm>
          <a:prstGeom prst="rect">
            <a:avLst/>
          </a:prstGeom>
          <a:noFill/>
          <a:ln w="9525">
            <a:noFill/>
          </a:ln>
        </p:spPr>
      </p:pic>
      <p:sp>
        <p:nvSpPr>
          <p:cNvPr id="13323" name="Text Box 6"/>
          <p:cNvSpPr txBox="1"/>
          <p:nvPr/>
        </p:nvSpPr>
        <p:spPr>
          <a:xfrm>
            <a:off x="2973388" y="2814638"/>
            <a:ext cx="2741612" cy="1971675"/>
          </a:xfrm>
          <a:prstGeom prst="rect">
            <a:avLst/>
          </a:prstGeom>
          <a:noFill/>
          <a:ln w="9525">
            <a:noFill/>
          </a:ln>
        </p:spPr>
        <p:txBody>
          <a:bodyPr anchor="ctr" anchorCtr="0"/>
          <a:p>
            <a:pPr algn="ctr"/>
            <a:r>
              <a:rPr lang="en-US" altLang="vi-VN" sz="2400" b="1" dirty="0">
                <a:solidFill>
                  <a:schemeClr val="bg2"/>
                </a:solidFill>
                <a:latin typeface="Arial" panose="020B0604020202020204" pitchFamily="34" charset="0"/>
              </a:rPr>
              <a:t>QUY PHẠM </a:t>
            </a:r>
            <a:endParaRPr lang="en-US" altLang="vi-VN" sz="2400" b="1" dirty="0">
              <a:solidFill>
                <a:schemeClr val="bg2"/>
              </a:solidFill>
              <a:latin typeface="Arial" panose="020B0604020202020204" pitchFamily="34" charset="0"/>
            </a:endParaRPr>
          </a:p>
          <a:p>
            <a:pPr algn="ctr"/>
            <a:r>
              <a:rPr lang="en-US" altLang="vi-VN" sz="2400" b="1" dirty="0">
                <a:solidFill>
                  <a:schemeClr val="bg2"/>
                </a:solidFill>
                <a:latin typeface="Arial" panose="020B0604020202020204" pitchFamily="34" charset="0"/>
              </a:rPr>
              <a:t>PHÁP LUẬT</a:t>
            </a:r>
            <a:endParaRPr lang="en-US" altLang="vi-VN" sz="2400" b="1" dirty="0">
              <a:solidFill>
                <a:schemeClr val="bg2"/>
              </a:solidFill>
              <a:latin typeface="Arial" panose="020B0604020202020204" pitchFamily="34" charset="0"/>
            </a:endParaRPr>
          </a:p>
        </p:txBody>
      </p:sp>
      <p:sp>
        <p:nvSpPr>
          <p:cNvPr id="13" name="Oval 12"/>
          <p:cNvSpPr/>
          <p:nvPr/>
        </p:nvSpPr>
        <p:spPr>
          <a:xfrm>
            <a:off x="783754" y="4191389"/>
            <a:ext cx="2262442" cy="1199380"/>
          </a:xfrm>
          <a:prstGeom prst="ellipse">
            <a:avLst/>
          </a:prstGeom>
          <a:ln>
            <a:noFill/>
          </a:ln>
          <a:effectLst/>
          <a:scene3d>
            <a:camera prst="orthographicFront">
              <a:rot lat="0" lon="0" rev="0"/>
            </a:camera>
            <a:lightRig rig="glow" dir="t">
              <a:rot lat="0" lon="0" rev="14100000"/>
            </a:lightRig>
          </a:scene3d>
          <a:sp3d prstMaterial="softEdge">
            <a:bevelT w="127000" prst="artDeco"/>
          </a:sp3d>
        </p:spPr>
        <p:style>
          <a:lnRef idx="0">
            <a:schemeClr val="accent5"/>
          </a:lnRef>
          <a:fillRef idx="3">
            <a:schemeClr val="accent5"/>
          </a:fillRef>
          <a:effectRef idx="3">
            <a:schemeClr val="accent5"/>
          </a:effectRef>
          <a:fontRef idx="minor">
            <a:schemeClr val="lt1"/>
          </a:fontRef>
        </p:style>
        <p:txBody>
          <a:bodyPr rIns="0" anchor="ctr"/>
          <a:lstStyle>
            <a:lvl1pPr marL="0" lvl="0" indent="0" algn="l" defTabSz="914400" rtl="0" eaLnBrk="0" fontAlgn="base" latinLnBrk="0" hangingPunct="0">
              <a:lnSpc>
                <a:spcPct val="100000"/>
              </a:lnSpc>
              <a:spcBef>
                <a:spcPct val="0"/>
              </a:spcBef>
              <a:spcAft>
                <a:spcPct val="0"/>
              </a:spcAft>
              <a:buNone/>
              <a:defRPr sz="3600" b="0" i="0" u="none" kern="1200" baseline="0">
                <a:solidFill>
                  <a:schemeClr val="tx1"/>
                </a:solidFill>
                <a:latin typeface="Arial" panose="020B0604020202020204" pitchFamily="34" charset="0"/>
                <a:ea typeface="+mn-ea"/>
              </a:defRPr>
            </a:lvl1pPr>
            <a:lvl2pPr marL="457200" lvl="1" indent="0" algn="l" defTabSz="914400" rtl="0" eaLnBrk="0" fontAlgn="base" latinLnBrk="0" hangingPunct="0">
              <a:lnSpc>
                <a:spcPct val="100000"/>
              </a:lnSpc>
              <a:spcBef>
                <a:spcPct val="0"/>
              </a:spcBef>
              <a:spcAft>
                <a:spcPct val="0"/>
              </a:spcAft>
              <a:buNone/>
              <a:defRPr sz="3600" b="0" i="0" u="none" kern="1200" baseline="0">
                <a:solidFill>
                  <a:schemeClr val="tx1"/>
                </a:solidFill>
                <a:latin typeface="Arial" panose="020B0604020202020204" pitchFamily="34" charset="0"/>
                <a:ea typeface="+mn-ea"/>
                <a:cs typeface="+mn-cs"/>
              </a:defRPr>
            </a:lvl2pPr>
            <a:lvl3pPr marL="914400" lvl="2" indent="0" algn="l" defTabSz="914400" rtl="0" eaLnBrk="0" fontAlgn="base" latinLnBrk="0" hangingPunct="0">
              <a:lnSpc>
                <a:spcPct val="100000"/>
              </a:lnSpc>
              <a:spcBef>
                <a:spcPct val="0"/>
              </a:spcBef>
              <a:spcAft>
                <a:spcPct val="0"/>
              </a:spcAft>
              <a:buNone/>
              <a:defRPr sz="3600" b="0" i="0" u="none" kern="1200" baseline="0">
                <a:solidFill>
                  <a:schemeClr val="tx1"/>
                </a:solidFill>
                <a:latin typeface="Arial" panose="020B0604020202020204" pitchFamily="34" charset="0"/>
                <a:ea typeface="+mn-ea"/>
                <a:cs typeface="+mn-cs"/>
              </a:defRPr>
            </a:lvl3pPr>
            <a:lvl4pPr marL="1371600" lvl="3" indent="0" algn="l" defTabSz="914400" rtl="0" eaLnBrk="0" fontAlgn="base" latinLnBrk="0" hangingPunct="0">
              <a:lnSpc>
                <a:spcPct val="100000"/>
              </a:lnSpc>
              <a:spcBef>
                <a:spcPct val="0"/>
              </a:spcBef>
              <a:spcAft>
                <a:spcPct val="0"/>
              </a:spcAft>
              <a:buNone/>
              <a:defRPr sz="3600" b="0" i="0" u="none" kern="1200" baseline="0">
                <a:solidFill>
                  <a:schemeClr val="tx1"/>
                </a:solidFill>
                <a:latin typeface="Arial" panose="020B0604020202020204" pitchFamily="34" charset="0"/>
                <a:ea typeface="+mn-ea"/>
                <a:cs typeface="+mn-cs"/>
              </a:defRPr>
            </a:lvl4pPr>
            <a:lvl5pPr marL="1828800" lvl="4" indent="0" algn="l" defTabSz="914400" rtl="0" eaLnBrk="0" fontAlgn="base" latinLnBrk="0" hangingPunct="0">
              <a:lnSpc>
                <a:spcPct val="100000"/>
              </a:lnSpc>
              <a:spcBef>
                <a:spcPct val="0"/>
              </a:spcBef>
              <a:spcAft>
                <a:spcPct val="0"/>
              </a:spcAft>
              <a:buNone/>
              <a:defRPr sz="3600" b="0" i="0" u="none" kern="1200" baseline="0">
                <a:solidFill>
                  <a:schemeClr val="tx1"/>
                </a:solidFill>
                <a:latin typeface="Arial" panose="020B0604020202020204" pitchFamily="34" charset="0"/>
                <a:ea typeface="+mn-ea"/>
                <a:cs typeface="+mn-cs"/>
              </a:defRPr>
            </a:lvl5pPr>
          </a:lstStyle>
          <a:p>
            <a:pPr marL="0" marR="0" lvl="0" indent="0" algn="ctr" defTabSz="914400" rtl="0" eaLnBrk="1" fontAlgn="base" latinLnBrk="0" hangingPunct="1">
              <a:lnSpc>
                <a:spcPct val="100000"/>
              </a:lnSpc>
              <a:spcBef>
                <a:spcPct val="0"/>
              </a:spcBef>
              <a:spcAft>
                <a:spcPct val="0"/>
              </a:spcAft>
              <a:buClrTx/>
              <a:buSzTx/>
              <a:buFontTx/>
              <a:buNone/>
            </a:pPr>
            <a:r>
              <a:rPr kumimoji="0" sz="2400" b="1" i="0" u="none" strike="noStrike" kern="1200" cap="none" spc="0" normalizeH="0" baseline="0" noProof="1" dirty="0">
                <a:solidFill>
                  <a:schemeClr val="bg2"/>
                </a:solidFill>
                <a:latin typeface="Arial" panose="020B0604020202020204" pitchFamily="34" charset="0"/>
                <a:ea typeface="+mn-ea"/>
                <a:cs typeface="+mn-cs"/>
              </a:rPr>
              <a:t>Chế tài</a:t>
            </a:r>
            <a:endParaRPr kumimoji="0" sz="2400" b="1" i="0" u="none" strike="noStrike" kern="1200" cap="none" spc="0" normalizeH="0" baseline="0" noProof="1" dirty="0">
              <a:solidFill>
                <a:schemeClr val="bg2"/>
              </a:solidFill>
              <a:latin typeface="Arial" panose="020B0604020202020204" pitchFamily="34" charset="0"/>
              <a:ea typeface="+mn-ea"/>
              <a:cs typeface="+mn-cs"/>
            </a:endParaRPr>
          </a:p>
        </p:txBody>
      </p:sp>
      <p:sp>
        <p:nvSpPr>
          <p:cNvPr id="14" name="Oval 13"/>
          <p:cNvSpPr/>
          <p:nvPr/>
        </p:nvSpPr>
        <p:spPr>
          <a:xfrm>
            <a:off x="6215724" y="4114795"/>
            <a:ext cx="2087828" cy="1199378"/>
          </a:xfrm>
          <a:prstGeom prst="ellipse">
            <a:avLst/>
          </a:prstGeom>
          <a:ln>
            <a:noFill/>
          </a:ln>
          <a:effectLst/>
          <a:scene3d>
            <a:camera prst="orthographicFront">
              <a:rot lat="0" lon="0" rev="0"/>
            </a:camera>
            <a:lightRig rig="glow" dir="t">
              <a:rot lat="0" lon="0" rev="14100000"/>
            </a:lightRig>
          </a:scene3d>
          <a:sp3d prstMaterial="softEdge">
            <a:bevelT w="127000" prst="artDeco"/>
          </a:sp3d>
        </p:spPr>
        <p:style>
          <a:lnRef idx="0">
            <a:schemeClr val="accent1"/>
          </a:lnRef>
          <a:fillRef idx="3">
            <a:schemeClr val="accent1"/>
          </a:fillRef>
          <a:effectRef idx="3">
            <a:schemeClr val="accent1"/>
          </a:effectRef>
          <a:fontRef idx="minor">
            <a:schemeClr val="lt1"/>
          </a:fontRef>
        </p:style>
        <p:txBody>
          <a:bodyPr anchor="ctr"/>
          <a:lstStyle>
            <a:lvl1pPr marL="0" lvl="0" indent="0" algn="l" defTabSz="914400" rtl="0" eaLnBrk="0" fontAlgn="base" latinLnBrk="0" hangingPunct="0">
              <a:lnSpc>
                <a:spcPct val="100000"/>
              </a:lnSpc>
              <a:spcBef>
                <a:spcPct val="0"/>
              </a:spcBef>
              <a:spcAft>
                <a:spcPct val="0"/>
              </a:spcAft>
              <a:buNone/>
              <a:defRPr sz="3600" b="0" i="0" u="none" kern="1200" baseline="0">
                <a:solidFill>
                  <a:schemeClr val="tx1"/>
                </a:solidFill>
                <a:latin typeface="Arial" panose="020B0604020202020204" pitchFamily="34" charset="0"/>
                <a:ea typeface="+mn-ea"/>
              </a:defRPr>
            </a:lvl1pPr>
            <a:lvl2pPr marL="457200" lvl="1" indent="0" algn="l" defTabSz="914400" rtl="0" eaLnBrk="0" fontAlgn="base" latinLnBrk="0" hangingPunct="0">
              <a:lnSpc>
                <a:spcPct val="100000"/>
              </a:lnSpc>
              <a:spcBef>
                <a:spcPct val="0"/>
              </a:spcBef>
              <a:spcAft>
                <a:spcPct val="0"/>
              </a:spcAft>
              <a:buNone/>
              <a:defRPr sz="3600" b="0" i="0" u="none" kern="1200" baseline="0">
                <a:solidFill>
                  <a:schemeClr val="tx1"/>
                </a:solidFill>
                <a:latin typeface="Arial" panose="020B0604020202020204" pitchFamily="34" charset="0"/>
                <a:ea typeface="+mn-ea"/>
                <a:cs typeface="+mn-cs"/>
              </a:defRPr>
            </a:lvl2pPr>
            <a:lvl3pPr marL="914400" lvl="2" indent="0" algn="l" defTabSz="914400" rtl="0" eaLnBrk="0" fontAlgn="base" latinLnBrk="0" hangingPunct="0">
              <a:lnSpc>
                <a:spcPct val="100000"/>
              </a:lnSpc>
              <a:spcBef>
                <a:spcPct val="0"/>
              </a:spcBef>
              <a:spcAft>
                <a:spcPct val="0"/>
              </a:spcAft>
              <a:buNone/>
              <a:defRPr sz="3600" b="0" i="0" u="none" kern="1200" baseline="0">
                <a:solidFill>
                  <a:schemeClr val="tx1"/>
                </a:solidFill>
                <a:latin typeface="Arial" panose="020B0604020202020204" pitchFamily="34" charset="0"/>
                <a:ea typeface="+mn-ea"/>
                <a:cs typeface="+mn-cs"/>
              </a:defRPr>
            </a:lvl3pPr>
            <a:lvl4pPr marL="1371600" lvl="3" indent="0" algn="l" defTabSz="914400" rtl="0" eaLnBrk="0" fontAlgn="base" latinLnBrk="0" hangingPunct="0">
              <a:lnSpc>
                <a:spcPct val="100000"/>
              </a:lnSpc>
              <a:spcBef>
                <a:spcPct val="0"/>
              </a:spcBef>
              <a:spcAft>
                <a:spcPct val="0"/>
              </a:spcAft>
              <a:buNone/>
              <a:defRPr sz="3600" b="0" i="0" u="none" kern="1200" baseline="0">
                <a:solidFill>
                  <a:schemeClr val="tx1"/>
                </a:solidFill>
                <a:latin typeface="Arial" panose="020B0604020202020204" pitchFamily="34" charset="0"/>
                <a:ea typeface="+mn-ea"/>
                <a:cs typeface="+mn-cs"/>
              </a:defRPr>
            </a:lvl4pPr>
            <a:lvl5pPr marL="1828800" lvl="4" indent="0" algn="l" defTabSz="914400" rtl="0" eaLnBrk="0" fontAlgn="base" latinLnBrk="0" hangingPunct="0">
              <a:lnSpc>
                <a:spcPct val="100000"/>
              </a:lnSpc>
              <a:spcBef>
                <a:spcPct val="0"/>
              </a:spcBef>
              <a:spcAft>
                <a:spcPct val="0"/>
              </a:spcAft>
              <a:buNone/>
              <a:defRPr sz="3600" b="0" i="0" u="none" kern="1200" baseline="0">
                <a:solidFill>
                  <a:schemeClr val="tx1"/>
                </a:solidFill>
                <a:latin typeface="Arial" panose="020B0604020202020204" pitchFamily="34" charset="0"/>
                <a:ea typeface="+mn-ea"/>
                <a:cs typeface="+mn-cs"/>
              </a:defRPr>
            </a:lvl5pPr>
          </a:lstStyle>
          <a:p>
            <a:pPr marL="0" marR="0" lvl="0" indent="0" algn="ctr" defTabSz="914400" rtl="0" eaLnBrk="1" fontAlgn="base" latinLnBrk="0" hangingPunct="1">
              <a:lnSpc>
                <a:spcPct val="100000"/>
              </a:lnSpc>
              <a:spcBef>
                <a:spcPct val="0"/>
              </a:spcBef>
              <a:spcAft>
                <a:spcPct val="0"/>
              </a:spcAft>
              <a:buClrTx/>
              <a:buSzTx/>
              <a:buFontTx/>
              <a:buNone/>
            </a:pPr>
            <a:r>
              <a:rPr kumimoji="0" sz="2400" b="1" i="0" u="none" strike="noStrike" kern="1200" cap="none" spc="0" normalizeH="0" baseline="0" noProof="1" dirty="0">
                <a:solidFill>
                  <a:schemeClr val="bg2"/>
                </a:solidFill>
                <a:latin typeface="Arial" panose="020B0604020202020204" pitchFamily="34" charset="0"/>
                <a:ea typeface="+mn-ea"/>
                <a:cs typeface="+mn-cs"/>
              </a:rPr>
              <a:t>Quy định</a:t>
            </a:r>
            <a:endParaRPr kumimoji="0" sz="2400" b="1" i="0" u="none" strike="noStrike" kern="1200" cap="none" spc="0" normalizeH="0" baseline="0" noProof="1" dirty="0">
              <a:solidFill>
                <a:schemeClr val="bg2"/>
              </a:solidFill>
              <a:latin typeface="Arial" panose="020B0604020202020204" pitchFamily="34" charset="0"/>
              <a:ea typeface="+mn-ea"/>
              <a:cs typeface="+mn-cs"/>
            </a:endParaRPr>
          </a:p>
        </p:txBody>
      </p:sp>
      <p:sp>
        <p:nvSpPr>
          <p:cNvPr id="15" name="Oval 14"/>
          <p:cNvSpPr/>
          <p:nvPr/>
        </p:nvSpPr>
        <p:spPr>
          <a:xfrm>
            <a:off x="3473200" y="1066800"/>
            <a:ext cx="2088049" cy="1114039"/>
          </a:xfrm>
          <a:prstGeom prst="ellipse">
            <a:avLst/>
          </a:prstGeom>
          <a:ln>
            <a:noFill/>
          </a:ln>
          <a:effectLst/>
          <a:scene3d>
            <a:camera prst="orthographicFront">
              <a:rot lat="0" lon="0" rev="0"/>
            </a:camera>
            <a:lightRig rig="glow" dir="t">
              <a:rot lat="0" lon="0" rev="14100000"/>
            </a:lightRig>
          </a:scene3d>
          <a:sp3d prstMaterial="softEdge">
            <a:bevelT w="127000" prst="artDeco"/>
          </a:sp3d>
        </p:spPr>
        <p:style>
          <a:lnRef idx="0">
            <a:schemeClr val="accent3"/>
          </a:lnRef>
          <a:fillRef idx="3">
            <a:schemeClr val="accent3"/>
          </a:fillRef>
          <a:effectRef idx="3">
            <a:schemeClr val="accent3"/>
          </a:effectRef>
          <a:fontRef idx="minor">
            <a:schemeClr val="lt1"/>
          </a:fontRef>
        </p:style>
        <p:txBody>
          <a:bodyPr anchor="ctr"/>
          <a:lstStyle>
            <a:lvl1pPr marL="0" lvl="0" indent="0" algn="l" defTabSz="914400" rtl="0" eaLnBrk="0" fontAlgn="base" latinLnBrk="0" hangingPunct="0">
              <a:lnSpc>
                <a:spcPct val="100000"/>
              </a:lnSpc>
              <a:spcBef>
                <a:spcPct val="0"/>
              </a:spcBef>
              <a:spcAft>
                <a:spcPct val="0"/>
              </a:spcAft>
              <a:buNone/>
              <a:defRPr sz="3600" b="0" i="0" u="none" kern="1200" baseline="0">
                <a:solidFill>
                  <a:schemeClr val="tx1"/>
                </a:solidFill>
                <a:latin typeface="Arial" panose="020B0604020202020204" pitchFamily="34" charset="0"/>
                <a:ea typeface="+mn-ea"/>
              </a:defRPr>
            </a:lvl1pPr>
            <a:lvl2pPr marL="457200" lvl="1" indent="0" algn="l" defTabSz="914400" rtl="0" eaLnBrk="0" fontAlgn="base" latinLnBrk="0" hangingPunct="0">
              <a:lnSpc>
                <a:spcPct val="100000"/>
              </a:lnSpc>
              <a:spcBef>
                <a:spcPct val="0"/>
              </a:spcBef>
              <a:spcAft>
                <a:spcPct val="0"/>
              </a:spcAft>
              <a:buNone/>
              <a:defRPr sz="3600" b="0" i="0" u="none" kern="1200" baseline="0">
                <a:solidFill>
                  <a:schemeClr val="tx1"/>
                </a:solidFill>
                <a:latin typeface="Arial" panose="020B0604020202020204" pitchFamily="34" charset="0"/>
                <a:ea typeface="+mn-ea"/>
                <a:cs typeface="+mn-cs"/>
              </a:defRPr>
            </a:lvl2pPr>
            <a:lvl3pPr marL="914400" lvl="2" indent="0" algn="l" defTabSz="914400" rtl="0" eaLnBrk="0" fontAlgn="base" latinLnBrk="0" hangingPunct="0">
              <a:lnSpc>
                <a:spcPct val="100000"/>
              </a:lnSpc>
              <a:spcBef>
                <a:spcPct val="0"/>
              </a:spcBef>
              <a:spcAft>
                <a:spcPct val="0"/>
              </a:spcAft>
              <a:buNone/>
              <a:defRPr sz="3600" b="0" i="0" u="none" kern="1200" baseline="0">
                <a:solidFill>
                  <a:schemeClr val="tx1"/>
                </a:solidFill>
                <a:latin typeface="Arial" panose="020B0604020202020204" pitchFamily="34" charset="0"/>
                <a:ea typeface="+mn-ea"/>
                <a:cs typeface="+mn-cs"/>
              </a:defRPr>
            </a:lvl3pPr>
            <a:lvl4pPr marL="1371600" lvl="3" indent="0" algn="l" defTabSz="914400" rtl="0" eaLnBrk="0" fontAlgn="base" latinLnBrk="0" hangingPunct="0">
              <a:lnSpc>
                <a:spcPct val="100000"/>
              </a:lnSpc>
              <a:spcBef>
                <a:spcPct val="0"/>
              </a:spcBef>
              <a:spcAft>
                <a:spcPct val="0"/>
              </a:spcAft>
              <a:buNone/>
              <a:defRPr sz="3600" b="0" i="0" u="none" kern="1200" baseline="0">
                <a:solidFill>
                  <a:schemeClr val="tx1"/>
                </a:solidFill>
                <a:latin typeface="Arial" panose="020B0604020202020204" pitchFamily="34" charset="0"/>
                <a:ea typeface="+mn-ea"/>
                <a:cs typeface="+mn-cs"/>
              </a:defRPr>
            </a:lvl4pPr>
            <a:lvl5pPr marL="1828800" lvl="4" indent="0" algn="l" defTabSz="914400" rtl="0" eaLnBrk="0" fontAlgn="base" latinLnBrk="0" hangingPunct="0">
              <a:lnSpc>
                <a:spcPct val="100000"/>
              </a:lnSpc>
              <a:spcBef>
                <a:spcPct val="0"/>
              </a:spcBef>
              <a:spcAft>
                <a:spcPct val="0"/>
              </a:spcAft>
              <a:buNone/>
              <a:defRPr sz="3600" b="0" i="0" u="none" kern="1200" baseline="0">
                <a:solidFill>
                  <a:schemeClr val="tx1"/>
                </a:solidFill>
                <a:latin typeface="Arial" panose="020B0604020202020204" pitchFamily="34" charset="0"/>
                <a:ea typeface="+mn-ea"/>
                <a:cs typeface="+mn-cs"/>
              </a:defRPr>
            </a:lvl5pPr>
          </a:lstStyle>
          <a:p>
            <a:pPr marL="0" marR="0" lvl="0" indent="0" algn="ctr" defTabSz="914400" rtl="0" eaLnBrk="1" fontAlgn="base" latinLnBrk="0" hangingPunct="1">
              <a:lnSpc>
                <a:spcPct val="100000"/>
              </a:lnSpc>
              <a:spcBef>
                <a:spcPct val="0"/>
              </a:spcBef>
              <a:spcAft>
                <a:spcPct val="0"/>
              </a:spcAft>
              <a:buClrTx/>
              <a:buSzTx/>
              <a:buFontTx/>
              <a:buNone/>
            </a:pPr>
            <a:r>
              <a:rPr kumimoji="0" sz="2400" b="1" i="0" u="none" strike="noStrike" kern="1200" cap="none" spc="0" normalizeH="0" baseline="0" noProof="1" dirty="0">
                <a:solidFill>
                  <a:schemeClr val="bg2"/>
                </a:solidFill>
                <a:latin typeface="Arial" panose="020B0604020202020204" pitchFamily="34" charset="0"/>
                <a:ea typeface="+mn-ea"/>
                <a:cs typeface="+mn-cs"/>
              </a:rPr>
              <a:t>Giả định</a:t>
            </a:r>
            <a:endParaRPr kumimoji="0" sz="2400" b="1" i="0" u="none" strike="noStrike" kern="1200" cap="none" spc="0" normalizeH="0" baseline="0" noProof="1" dirty="0">
              <a:solidFill>
                <a:schemeClr val="bg2"/>
              </a:solidFill>
              <a:latin typeface="Arial" panose="020B0604020202020204" pitchFamily="34" charset="0"/>
              <a:ea typeface="+mn-ea"/>
              <a:cs typeface="+mn-cs"/>
            </a:endParaRPr>
          </a:p>
        </p:txBody>
      </p:sp>
      <p:sp>
        <p:nvSpPr>
          <p:cNvPr id="16" name="Title 1"/>
          <p:cNvSpPr txBox="1"/>
          <p:nvPr/>
        </p:nvSpPr>
        <p:spPr bwMode="auto">
          <a:xfrm>
            <a:off x="1371600" y="228600"/>
            <a:ext cx="6553200" cy="685800"/>
          </a:xfrm>
          <a:prstGeom prst="rect">
            <a:avLst/>
          </a:prstGeom>
          <a:noFill/>
          <a:ln w="9525">
            <a:noFill/>
            <a:miter lim="800000"/>
          </a:ln>
        </p:spPr>
        <p:txBody>
          <a:bodyPr anchor="ctr"/>
          <a:lstStyle/>
          <a:p>
            <a:pPr marR="0" algn="ctr" defTabSz="914400" fontAlgn="auto">
              <a:spcAft>
                <a:spcPts val="0"/>
              </a:spcAft>
              <a:buClrTx/>
              <a:buSzTx/>
              <a:buFontTx/>
              <a:buNone/>
              <a:defRPr/>
            </a:pPr>
            <a:r>
              <a:rPr kumimoji="0" lang="en-US" sz="3200" kern="1200" cap="none" spc="0" normalizeH="0" baseline="0" noProof="0" dirty="0" err="1">
                <a:solidFill>
                  <a:srgbClr val="0070C0"/>
                </a:solidFill>
                <a:effectLst>
                  <a:reflection blurRad="6350" stA="55000" endA="300" endPos="45500" dir="5400000" sy="-100000" algn="bl" rotWithShape="0"/>
                </a:effectLst>
                <a:latin typeface="Arial" panose="020B0604020202020204" pitchFamily="34" charset="0"/>
                <a:ea typeface="+mj-ea"/>
                <a:cs typeface="Arial" panose="020B0604020202020204" pitchFamily="34" charset="0"/>
              </a:rPr>
              <a:t>Cấu</a:t>
            </a:r>
            <a:r>
              <a:rPr kumimoji="0" lang="en-US" sz="3200" kern="1200" cap="none" spc="0" normalizeH="0" baseline="0" noProof="0" dirty="0">
                <a:solidFill>
                  <a:srgbClr val="0070C0"/>
                </a:solidFill>
                <a:effectLst>
                  <a:reflection blurRad="6350" stA="55000" endA="300" endPos="45500" dir="5400000" sy="-100000" algn="bl" rotWithShape="0"/>
                </a:effectLst>
                <a:latin typeface="Arial" panose="020B0604020202020204" pitchFamily="34" charset="0"/>
                <a:ea typeface="+mj-ea"/>
                <a:cs typeface="Arial" panose="020B0604020202020204" pitchFamily="34" charset="0"/>
              </a:rPr>
              <a:t> </a:t>
            </a:r>
            <a:r>
              <a:rPr kumimoji="0" lang="en-US" sz="3200" kern="1200" cap="none" spc="0" normalizeH="0" baseline="0" noProof="0" dirty="0" err="1">
                <a:solidFill>
                  <a:srgbClr val="0070C0"/>
                </a:solidFill>
                <a:effectLst>
                  <a:reflection blurRad="6350" stA="55000" endA="300" endPos="45500" dir="5400000" sy="-100000" algn="bl" rotWithShape="0"/>
                </a:effectLst>
                <a:latin typeface="Arial" panose="020B0604020202020204" pitchFamily="34" charset="0"/>
                <a:ea typeface="+mj-ea"/>
                <a:cs typeface="Arial" panose="020B0604020202020204" pitchFamily="34" charset="0"/>
              </a:rPr>
              <a:t>trúc</a:t>
            </a:r>
            <a:r>
              <a:rPr kumimoji="0" lang="en-US" sz="3200" kern="1200" cap="none" spc="0" normalizeH="0" baseline="0" noProof="0" dirty="0">
                <a:solidFill>
                  <a:srgbClr val="0070C0"/>
                </a:solidFill>
                <a:effectLst>
                  <a:reflection blurRad="6350" stA="55000" endA="300" endPos="45500" dir="5400000" sy="-100000" algn="bl" rotWithShape="0"/>
                </a:effectLst>
                <a:latin typeface="Arial" panose="020B0604020202020204" pitchFamily="34" charset="0"/>
                <a:ea typeface="+mj-ea"/>
                <a:cs typeface="Arial" panose="020B0604020202020204" pitchFamily="34" charset="0"/>
              </a:rPr>
              <a:t> </a:t>
            </a:r>
            <a:r>
              <a:rPr kumimoji="0" lang="en-US" sz="3200" kern="1200" cap="none" spc="0" normalizeH="0" baseline="0" noProof="0" dirty="0" err="1">
                <a:solidFill>
                  <a:srgbClr val="0070C0"/>
                </a:solidFill>
                <a:effectLst>
                  <a:reflection blurRad="6350" stA="55000" endA="300" endPos="45500" dir="5400000" sy="-100000" algn="bl" rotWithShape="0"/>
                </a:effectLst>
                <a:latin typeface="Arial" panose="020B0604020202020204" pitchFamily="34" charset="0"/>
                <a:ea typeface="+mj-ea"/>
                <a:cs typeface="Arial" panose="020B0604020202020204" pitchFamily="34" charset="0"/>
              </a:rPr>
              <a:t>của</a:t>
            </a:r>
            <a:r>
              <a:rPr kumimoji="0" lang="en-US" sz="3200" kern="1200" cap="none" spc="0" normalizeH="0" baseline="0" noProof="0" dirty="0">
                <a:solidFill>
                  <a:srgbClr val="0070C0"/>
                </a:solidFill>
                <a:effectLst>
                  <a:reflection blurRad="6350" stA="55000" endA="300" endPos="45500" dir="5400000" sy="-100000" algn="bl" rotWithShape="0"/>
                </a:effectLst>
                <a:latin typeface="Arial" panose="020B0604020202020204" pitchFamily="34" charset="0"/>
                <a:ea typeface="+mj-ea"/>
                <a:cs typeface="Arial" panose="020B0604020202020204" pitchFamily="34" charset="0"/>
              </a:rPr>
              <a:t> </a:t>
            </a:r>
            <a:r>
              <a:rPr kumimoji="0" lang="en-US" sz="3200" kern="1200" cap="none" spc="0" normalizeH="0" baseline="0" noProof="0" dirty="0" err="1">
                <a:solidFill>
                  <a:srgbClr val="0070C0"/>
                </a:solidFill>
                <a:effectLst>
                  <a:reflection blurRad="6350" stA="55000" endA="300" endPos="45500" dir="5400000" sy="-100000" algn="bl" rotWithShape="0"/>
                </a:effectLst>
                <a:latin typeface="Arial" panose="020B0604020202020204" pitchFamily="34" charset="0"/>
                <a:ea typeface="+mj-ea"/>
                <a:cs typeface="Arial" panose="020B0604020202020204" pitchFamily="34" charset="0"/>
              </a:rPr>
              <a:t>quy</a:t>
            </a:r>
            <a:r>
              <a:rPr kumimoji="0" lang="en-US" sz="3200" kern="1200" cap="none" spc="0" normalizeH="0" baseline="0" noProof="0" dirty="0">
                <a:solidFill>
                  <a:srgbClr val="0070C0"/>
                </a:solidFill>
                <a:effectLst>
                  <a:reflection blurRad="6350" stA="55000" endA="300" endPos="45500" dir="5400000" sy="-100000" algn="bl" rotWithShape="0"/>
                </a:effectLst>
                <a:latin typeface="Arial" panose="020B0604020202020204" pitchFamily="34" charset="0"/>
                <a:ea typeface="+mj-ea"/>
                <a:cs typeface="Arial" panose="020B0604020202020204" pitchFamily="34" charset="0"/>
              </a:rPr>
              <a:t> </a:t>
            </a:r>
            <a:r>
              <a:rPr kumimoji="0" lang="en-US" sz="3200" kern="1200" cap="none" spc="0" normalizeH="0" baseline="0" noProof="0" dirty="0" err="1">
                <a:solidFill>
                  <a:srgbClr val="0070C0"/>
                </a:solidFill>
                <a:effectLst>
                  <a:reflection blurRad="6350" stA="55000" endA="300" endPos="45500" dir="5400000" sy="-100000" algn="bl" rotWithShape="0"/>
                </a:effectLst>
                <a:latin typeface="Arial" panose="020B0604020202020204" pitchFamily="34" charset="0"/>
                <a:ea typeface="+mj-ea"/>
                <a:cs typeface="Arial" panose="020B0604020202020204" pitchFamily="34" charset="0"/>
              </a:rPr>
              <a:t>phạm</a:t>
            </a:r>
            <a:r>
              <a:rPr kumimoji="0" lang="en-US" sz="3200" kern="1200" cap="none" spc="0" normalizeH="0" baseline="0" noProof="0" dirty="0">
                <a:solidFill>
                  <a:srgbClr val="0070C0"/>
                </a:solidFill>
                <a:effectLst>
                  <a:reflection blurRad="6350" stA="55000" endA="300" endPos="45500" dir="5400000" sy="-100000" algn="bl" rotWithShape="0"/>
                </a:effectLst>
                <a:latin typeface="Arial" panose="020B0604020202020204" pitchFamily="34" charset="0"/>
                <a:ea typeface="+mj-ea"/>
                <a:cs typeface="Arial" panose="020B0604020202020204" pitchFamily="34" charset="0"/>
              </a:rPr>
              <a:t> </a:t>
            </a:r>
            <a:r>
              <a:rPr kumimoji="0" lang="en-US" sz="3200" kern="1200" cap="none" spc="0" normalizeH="0" baseline="0" noProof="0" dirty="0" err="1">
                <a:solidFill>
                  <a:srgbClr val="0070C0"/>
                </a:solidFill>
                <a:effectLst>
                  <a:reflection blurRad="6350" stA="55000" endA="300" endPos="45500" dir="5400000" sy="-100000" algn="bl" rotWithShape="0"/>
                </a:effectLst>
                <a:latin typeface="Arial" panose="020B0604020202020204" pitchFamily="34" charset="0"/>
                <a:ea typeface="+mj-ea"/>
                <a:cs typeface="Arial" panose="020B0604020202020204" pitchFamily="34" charset="0"/>
              </a:rPr>
              <a:t>pháp</a:t>
            </a:r>
            <a:r>
              <a:rPr kumimoji="0" lang="en-US" sz="3200" kern="1200" cap="none" spc="0" normalizeH="0" baseline="0" noProof="0" dirty="0">
                <a:solidFill>
                  <a:srgbClr val="0070C0"/>
                </a:solidFill>
                <a:effectLst>
                  <a:reflection blurRad="6350" stA="55000" endA="300" endPos="45500" dir="5400000" sy="-100000" algn="bl" rotWithShape="0"/>
                </a:effectLst>
                <a:latin typeface="Arial" panose="020B0604020202020204" pitchFamily="34" charset="0"/>
                <a:ea typeface="+mj-ea"/>
                <a:cs typeface="Arial" panose="020B0604020202020204" pitchFamily="34" charset="0"/>
              </a:rPr>
              <a:t> </a:t>
            </a:r>
            <a:r>
              <a:rPr kumimoji="0" lang="en-US" sz="3200" kern="1200" cap="none" spc="0" normalizeH="0" baseline="0" noProof="0" dirty="0" err="1">
                <a:solidFill>
                  <a:srgbClr val="0070C0"/>
                </a:solidFill>
                <a:effectLst>
                  <a:reflection blurRad="6350" stA="55000" endA="300" endPos="45500" dir="5400000" sy="-100000" algn="bl" rotWithShape="0"/>
                </a:effectLst>
                <a:latin typeface="Arial" panose="020B0604020202020204" pitchFamily="34" charset="0"/>
                <a:ea typeface="+mj-ea"/>
                <a:cs typeface="Arial" panose="020B0604020202020204" pitchFamily="34" charset="0"/>
              </a:rPr>
              <a:t>luật</a:t>
            </a:r>
            <a:endParaRPr kumimoji="0" lang="en-US" sz="3200" kern="1200" cap="none" spc="0" normalizeH="0" baseline="0" noProof="0" dirty="0">
              <a:solidFill>
                <a:srgbClr val="0070C0"/>
              </a:solidFill>
              <a:effectLst>
                <a:reflection blurRad="6350" stA="55000" endA="300" endPos="45500" dir="5400000" sy="-100000" algn="bl" rotWithShape="0"/>
              </a:effectLst>
              <a:latin typeface="Arial" panose="020B0604020202020204" pitchFamily="34" charset="0"/>
              <a:ea typeface="+mj-ea"/>
              <a:cs typeface="Arial" panose="020B0604020202020204" pitchFamily="34" charset="0"/>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checkerboard(across)">
                                      <p:cBhvr>
                                        <p:cTn id="7" dur="10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checkerboard(across)">
                                      <p:cBhvr>
                                        <p:cTn id="12" dur="10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box(in)">
                                      <p:cBhvr>
                                        <p:cTn id="17"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0">
          <a:blip r:embed="rId1"/>
          <a:stretch>
            <a:fillRect/>
          </a:stretch>
        </a:blipFill>
        <a:effectLst/>
      </p:bgPr>
    </p:bg>
    <p:spTree>
      <p:nvGrpSpPr>
        <p:cNvPr id="1" name=""/>
        <p:cNvGrpSpPr/>
        <p:nvPr/>
      </p:nvGrpSpPr>
      <p:grpSpPr/>
      <p:sp>
        <p:nvSpPr>
          <p:cNvPr id="12" name="Title 1"/>
          <p:cNvSpPr txBox="1"/>
          <p:nvPr/>
        </p:nvSpPr>
        <p:spPr bwMode="auto">
          <a:xfrm>
            <a:off x="1371600" y="228600"/>
            <a:ext cx="6553200" cy="685800"/>
          </a:xfrm>
          <a:prstGeom prst="rect">
            <a:avLst/>
          </a:prstGeom>
          <a:noFill/>
          <a:ln w="9525">
            <a:noFill/>
            <a:miter lim="800000"/>
          </a:ln>
        </p:spPr>
        <p:txBody>
          <a:bodyPr anchor="ctr"/>
          <a:lstStyle/>
          <a:p>
            <a:pPr marR="0" algn="ctr" defTabSz="914400" fontAlgn="auto">
              <a:spcAft>
                <a:spcPts val="0"/>
              </a:spcAft>
              <a:buClrTx/>
              <a:buSzTx/>
              <a:buFontTx/>
              <a:buNone/>
              <a:defRPr/>
            </a:pPr>
            <a:r>
              <a:rPr kumimoji="0" lang="en-US" sz="3200" kern="1200" cap="none" spc="0" normalizeH="0" baseline="0" noProof="0" dirty="0" err="1">
                <a:solidFill>
                  <a:srgbClr val="0070C0"/>
                </a:solidFill>
                <a:effectLst>
                  <a:reflection blurRad="6350" stA="55000" endA="300" endPos="45500" dir="5400000" sy="-100000" algn="bl" rotWithShape="0"/>
                </a:effectLst>
                <a:latin typeface="Arial" panose="020B0604020202020204" pitchFamily="34" charset="0"/>
                <a:ea typeface="+mj-ea"/>
                <a:cs typeface="Arial" panose="020B0604020202020204" pitchFamily="34" charset="0"/>
              </a:rPr>
              <a:t>Cấu</a:t>
            </a:r>
            <a:r>
              <a:rPr kumimoji="0" lang="en-US" sz="3200" kern="1200" cap="none" spc="0" normalizeH="0" baseline="0" noProof="0" dirty="0">
                <a:solidFill>
                  <a:srgbClr val="0070C0"/>
                </a:solidFill>
                <a:effectLst>
                  <a:reflection blurRad="6350" stA="55000" endA="300" endPos="45500" dir="5400000" sy="-100000" algn="bl" rotWithShape="0"/>
                </a:effectLst>
                <a:latin typeface="Arial" panose="020B0604020202020204" pitchFamily="34" charset="0"/>
                <a:ea typeface="+mj-ea"/>
                <a:cs typeface="Arial" panose="020B0604020202020204" pitchFamily="34" charset="0"/>
              </a:rPr>
              <a:t> </a:t>
            </a:r>
            <a:r>
              <a:rPr kumimoji="0" lang="en-US" sz="3200" kern="1200" cap="none" spc="0" normalizeH="0" baseline="0" noProof="0" dirty="0" err="1">
                <a:solidFill>
                  <a:srgbClr val="0070C0"/>
                </a:solidFill>
                <a:effectLst>
                  <a:reflection blurRad="6350" stA="55000" endA="300" endPos="45500" dir="5400000" sy="-100000" algn="bl" rotWithShape="0"/>
                </a:effectLst>
                <a:latin typeface="Arial" panose="020B0604020202020204" pitchFamily="34" charset="0"/>
                <a:ea typeface="+mj-ea"/>
                <a:cs typeface="Arial" panose="020B0604020202020204" pitchFamily="34" charset="0"/>
              </a:rPr>
              <a:t>trúc</a:t>
            </a:r>
            <a:r>
              <a:rPr kumimoji="0" lang="en-US" sz="3200" kern="1200" cap="none" spc="0" normalizeH="0" baseline="0" noProof="0" dirty="0">
                <a:solidFill>
                  <a:srgbClr val="0070C0"/>
                </a:solidFill>
                <a:effectLst>
                  <a:reflection blurRad="6350" stA="55000" endA="300" endPos="45500" dir="5400000" sy="-100000" algn="bl" rotWithShape="0"/>
                </a:effectLst>
                <a:latin typeface="Arial" panose="020B0604020202020204" pitchFamily="34" charset="0"/>
                <a:ea typeface="+mj-ea"/>
                <a:cs typeface="Arial" panose="020B0604020202020204" pitchFamily="34" charset="0"/>
              </a:rPr>
              <a:t> </a:t>
            </a:r>
            <a:r>
              <a:rPr kumimoji="0" lang="en-US" sz="3200" kern="1200" cap="none" spc="0" normalizeH="0" baseline="0" noProof="0" dirty="0" err="1">
                <a:solidFill>
                  <a:srgbClr val="0070C0"/>
                </a:solidFill>
                <a:effectLst>
                  <a:reflection blurRad="6350" stA="55000" endA="300" endPos="45500" dir="5400000" sy="-100000" algn="bl" rotWithShape="0"/>
                </a:effectLst>
                <a:latin typeface="Arial" panose="020B0604020202020204" pitchFamily="34" charset="0"/>
                <a:ea typeface="+mj-ea"/>
                <a:cs typeface="Arial" panose="020B0604020202020204" pitchFamily="34" charset="0"/>
              </a:rPr>
              <a:t>quy</a:t>
            </a:r>
            <a:r>
              <a:rPr kumimoji="0" lang="en-US" sz="3200" kern="1200" cap="none" spc="0" normalizeH="0" baseline="0" noProof="0" dirty="0">
                <a:solidFill>
                  <a:srgbClr val="0070C0"/>
                </a:solidFill>
                <a:effectLst>
                  <a:reflection blurRad="6350" stA="55000" endA="300" endPos="45500" dir="5400000" sy="-100000" algn="bl" rotWithShape="0"/>
                </a:effectLst>
                <a:latin typeface="Arial" panose="020B0604020202020204" pitchFamily="34" charset="0"/>
                <a:ea typeface="+mj-ea"/>
                <a:cs typeface="Arial" panose="020B0604020202020204" pitchFamily="34" charset="0"/>
              </a:rPr>
              <a:t> </a:t>
            </a:r>
            <a:r>
              <a:rPr kumimoji="0" lang="en-US" sz="3200" kern="1200" cap="none" spc="0" normalizeH="0" baseline="0" noProof="0" dirty="0" err="1">
                <a:solidFill>
                  <a:srgbClr val="0070C0"/>
                </a:solidFill>
                <a:effectLst>
                  <a:reflection blurRad="6350" stA="55000" endA="300" endPos="45500" dir="5400000" sy="-100000" algn="bl" rotWithShape="0"/>
                </a:effectLst>
                <a:latin typeface="Arial" panose="020B0604020202020204" pitchFamily="34" charset="0"/>
                <a:ea typeface="+mj-ea"/>
                <a:cs typeface="Arial" panose="020B0604020202020204" pitchFamily="34" charset="0"/>
              </a:rPr>
              <a:t>phạm</a:t>
            </a:r>
            <a:r>
              <a:rPr kumimoji="0" lang="en-US" sz="3200" kern="1200" cap="none" spc="0" normalizeH="0" baseline="0" noProof="0" dirty="0">
                <a:solidFill>
                  <a:srgbClr val="0070C0"/>
                </a:solidFill>
                <a:effectLst>
                  <a:reflection blurRad="6350" stA="55000" endA="300" endPos="45500" dir="5400000" sy="-100000" algn="bl" rotWithShape="0"/>
                </a:effectLst>
                <a:latin typeface="Arial" panose="020B0604020202020204" pitchFamily="34" charset="0"/>
                <a:ea typeface="+mj-ea"/>
                <a:cs typeface="Arial" panose="020B0604020202020204" pitchFamily="34" charset="0"/>
              </a:rPr>
              <a:t> </a:t>
            </a:r>
            <a:r>
              <a:rPr kumimoji="0" lang="en-US" sz="3200" kern="1200" cap="none" spc="0" normalizeH="0" baseline="0" noProof="0" dirty="0" err="1">
                <a:solidFill>
                  <a:srgbClr val="0070C0"/>
                </a:solidFill>
                <a:effectLst>
                  <a:reflection blurRad="6350" stA="55000" endA="300" endPos="45500" dir="5400000" sy="-100000" algn="bl" rotWithShape="0"/>
                </a:effectLst>
                <a:latin typeface="Arial" panose="020B0604020202020204" pitchFamily="34" charset="0"/>
                <a:ea typeface="+mj-ea"/>
                <a:cs typeface="Arial" panose="020B0604020202020204" pitchFamily="34" charset="0"/>
              </a:rPr>
              <a:t>pháp</a:t>
            </a:r>
            <a:r>
              <a:rPr kumimoji="0" lang="en-US" sz="3200" kern="1200" cap="none" spc="0" normalizeH="0" baseline="0" noProof="0" dirty="0">
                <a:solidFill>
                  <a:srgbClr val="0070C0"/>
                </a:solidFill>
                <a:effectLst>
                  <a:reflection blurRad="6350" stA="55000" endA="300" endPos="45500" dir="5400000" sy="-100000" algn="bl" rotWithShape="0"/>
                </a:effectLst>
                <a:latin typeface="Arial" panose="020B0604020202020204" pitchFamily="34" charset="0"/>
                <a:ea typeface="+mj-ea"/>
                <a:cs typeface="Arial" panose="020B0604020202020204" pitchFamily="34" charset="0"/>
              </a:rPr>
              <a:t> </a:t>
            </a:r>
            <a:r>
              <a:rPr kumimoji="0" lang="en-US" sz="3200" kern="1200" cap="none" spc="0" normalizeH="0" baseline="0" noProof="0" dirty="0" err="1">
                <a:solidFill>
                  <a:srgbClr val="0070C0"/>
                </a:solidFill>
                <a:effectLst>
                  <a:reflection blurRad="6350" stA="55000" endA="300" endPos="45500" dir="5400000" sy="-100000" algn="bl" rotWithShape="0"/>
                </a:effectLst>
                <a:latin typeface="Arial" panose="020B0604020202020204" pitchFamily="34" charset="0"/>
                <a:ea typeface="+mj-ea"/>
                <a:cs typeface="Arial" panose="020B0604020202020204" pitchFamily="34" charset="0"/>
              </a:rPr>
              <a:t>luật</a:t>
            </a:r>
            <a:endParaRPr kumimoji="0" lang="en-US" sz="3200" kern="1200" cap="none" spc="0" normalizeH="0" baseline="0" noProof="0" dirty="0">
              <a:solidFill>
                <a:srgbClr val="0070C0"/>
              </a:solidFill>
              <a:effectLst>
                <a:reflection blurRad="6350" stA="55000" endA="300" endPos="45500" dir="5400000" sy="-100000" algn="bl" rotWithShape="0"/>
              </a:effectLst>
              <a:latin typeface="Arial" panose="020B0604020202020204" pitchFamily="34" charset="0"/>
              <a:ea typeface="+mj-ea"/>
              <a:cs typeface="Arial" panose="020B0604020202020204" pitchFamily="34" charset="0"/>
            </a:endParaRPr>
          </a:p>
        </p:txBody>
      </p:sp>
      <p:grpSp>
        <p:nvGrpSpPr>
          <p:cNvPr id="3" name="Group 10"/>
          <p:cNvGrpSpPr/>
          <p:nvPr/>
        </p:nvGrpSpPr>
        <p:grpSpPr>
          <a:xfrm>
            <a:off x="2105025" y="4211638"/>
            <a:ext cx="6784975" cy="2189162"/>
            <a:chOff x="2219826" y="3246112"/>
            <a:chExt cx="6784474" cy="2270816"/>
          </a:xfrm>
        </p:grpSpPr>
        <p:sp>
          <p:nvSpPr>
            <p:cNvPr id="16" name="AutoShape 3"/>
            <p:cNvSpPr>
              <a:spLocks noChangeArrowheads="1"/>
            </p:cNvSpPr>
            <p:nvPr/>
          </p:nvSpPr>
          <p:spPr bwMode="gray">
            <a:xfrm>
              <a:off x="2219826" y="3246112"/>
              <a:ext cx="6784474" cy="2270816"/>
            </a:xfrm>
            <a:prstGeom prst="roundRect">
              <a:avLst>
                <a:gd name="adj" fmla="val 11505"/>
              </a:avLst>
            </a:prstGeom>
          </p:spPr>
          <p:style>
            <a:lnRef idx="1">
              <a:schemeClr val="accent4"/>
            </a:lnRef>
            <a:fillRef idx="2">
              <a:schemeClr val="accent4"/>
            </a:fillRef>
            <a:effectRef idx="1">
              <a:schemeClr val="accent4"/>
            </a:effectRef>
            <a:fontRef idx="minor">
              <a:schemeClr val="dk1"/>
            </a:fontRef>
          </p:style>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chemeClr val="dk1"/>
                </a:solidFill>
                <a:effectLst/>
                <a:uLnTx/>
                <a:uFillTx/>
                <a:latin typeface="+mn-lt"/>
                <a:ea typeface="+mn-ea"/>
                <a:cs typeface="+mn-cs"/>
              </a:endParaRPr>
            </a:p>
          </p:txBody>
        </p:sp>
        <p:sp>
          <p:nvSpPr>
            <p:cNvPr id="15365" name="Text Box 7"/>
            <p:cNvSpPr txBox="1"/>
            <p:nvPr/>
          </p:nvSpPr>
          <p:spPr>
            <a:xfrm>
              <a:off x="3048000" y="3608389"/>
              <a:ext cx="5888038" cy="1850905"/>
            </a:xfrm>
            <a:prstGeom prst="rect">
              <a:avLst/>
            </a:prstGeom>
            <a:noFill/>
            <a:ln w="9525">
              <a:noFill/>
            </a:ln>
          </p:spPr>
          <p:txBody>
            <a:bodyPr anchor="t" anchorCtr="0">
              <a:spAutoFit/>
            </a:bodyPr>
            <a:p>
              <a:pPr>
                <a:spcBef>
                  <a:spcPct val="50000"/>
                </a:spcBef>
              </a:pPr>
              <a:r>
                <a:rPr lang="en-US" altLang="vi-VN" sz="2000" i="1" dirty="0">
                  <a:latin typeface="Arial" panose="020B0604020202020204" pitchFamily="34" charset="0"/>
                </a:rPr>
                <a:t>Là hậu quả bất lợi mà chủ thể phải gánh chịu khi vi phạm pháp luật</a:t>
              </a:r>
              <a:endParaRPr lang="en-US" altLang="vi-VN" sz="2000" i="1" dirty="0">
                <a:latin typeface="Arial" panose="020B0604020202020204" pitchFamily="34" charset="0"/>
              </a:endParaRPr>
            </a:p>
            <a:p>
              <a:pPr>
                <a:spcBef>
                  <a:spcPct val="50000"/>
                </a:spcBef>
              </a:pPr>
              <a:r>
                <a:rPr lang="en-US" altLang="vi-VN" sz="2000" i="1" dirty="0">
                  <a:latin typeface="Arial" panose="020B0604020202020204" pitchFamily="34" charset="0"/>
                </a:rPr>
                <a:t>Nêu những biện pháp tác động mà nhà nước dự kiến áp dụng đối với chủ thể không thực hiện đúng phần quy định</a:t>
              </a:r>
              <a:endParaRPr lang="en-US" altLang="vi-VN" sz="2000" i="1" dirty="0">
                <a:latin typeface="Arial" panose="020B0604020202020204" pitchFamily="34" charset="0"/>
              </a:endParaRPr>
            </a:p>
          </p:txBody>
        </p:sp>
        <p:sp>
          <p:nvSpPr>
            <p:cNvPr id="15366" name="AutoShape 10"/>
            <p:cNvSpPr/>
            <p:nvPr/>
          </p:nvSpPr>
          <p:spPr>
            <a:xfrm>
              <a:off x="2504364" y="3664165"/>
              <a:ext cx="482600" cy="595019"/>
            </a:xfrm>
            <a:prstGeom prst="rightArrow">
              <a:avLst>
                <a:gd name="adj1" fmla="val 50000"/>
                <a:gd name="adj2" fmla="val 52773"/>
              </a:avLst>
            </a:prstGeom>
            <a:solidFill>
              <a:srgbClr val="FFFFFF"/>
            </a:solidFill>
            <a:ln w="9525">
              <a:noFill/>
            </a:ln>
          </p:spPr>
          <p:txBody>
            <a:bodyPr wrap="none" anchor="ctr" anchorCtr="0"/>
            <a:p>
              <a:endParaRPr lang="vi-VN" altLang="vi-VN" sz="1600" dirty="0">
                <a:latin typeface="Arial" panose="020B0604020202020204" pitchFamily="34" charset="0"/>
              </a:endParaRPr>
            </a:p>
          </p:txBody>
        </p:sp>
      </p:grpSp>
      <p:grpSp>
        <p:nvGrpSpPr>
          <p:cNvPr id="4" name="Group 25"/>
          <p:cNvGrpSpPr/>
          <p:nvPr/>
        </p:nvGrpSpPr>
        <p:grpSpPr>
          <a:xfrm>
            <a:off x="-73025" y="3984625"/>
            <a:ext cx="2295525" cy="2436813"/>
            <a:chOff x="228600" y="2895600"/>
            <a:chExt cx="2295525" cy="2132148"/>
          </a:xfrm>
        </p:grpSpPr>
        <p:grpSp>
          <p:nvGrpSpPr>
            <p:cNvPr id="15368" name="Group 16"/>
            <p:cNvGrpSpPr/>
            <p:nvPr/>
          </p:nvGrpSpPr>
          <p:grpSpPr>
            <a:xfrm>
              <a:off x="228600" y="2895600"/>
              <a:ext cx="2295525" cy="2132148"/>
              <a:chOff x="471" y="272"/>
              <a:chExt cx="1161" cy="1539"/>
            </a:xfrm>
          </p:grpSpPr>
          <p:sp>
            <p:nvSpPr>
              <p:cNvPr id="22" name="Oval 17"/>
              <p:cNvSpPr>
                <a:spLocks noChangeArrowheads="1"/>
              </p:cNvSpPr>
              <p:nvPr/>
            </p:nvSpPr>
            <p:spPr bwMode="gray">
              <a:xfrm>
                <a:off x="471" y="1438"/>
                <a:ext cx="1159" cy="362"/>
              </a:xfrm>
              <a:prstGeom prst="ellipse">
                <a:avLst/>
              </a:prstGeom>
            </p:spPr>
            <p:style>
              <a:lnRef idx="0">
                <a:schemeClr val="accent4"/>
              </a:lnRef>
              <a:fillRef idx="3">
                <a:schemeClr val="accent4"/>
              </a:fillRef>
              <a:effectRef idx="3">
                <a:schemeClr val="accent4"/>
              </a:effectRef>
              <a:fontRef idx="minor">
                <a:schemeClr val="lt1"/>
              </a:fontRef>
            </p:style>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2400" b="0" i="0" u="none" strike="noStrike" kern="1200" cap="none" spc="0" normalizeH="0" baseline="0" noProof="0">
                  <a:ln>
                    <a:noFill/>
                  </a:ln>
                  <a:solidFill>
                    <a:schemeClr val="lt1"/>
                  </a:solidFill>
                  <a:effectLst/>
                  <a:uLnTx/>
                  <a:uFillTx/>
                  <a:latin typeface="Arial" panose="020B0604020202020204" pitchFamily="34" charset="0"/>
                  <a:ea typeface="+mn-ea"/>
                  <a:cs typeface="Arial" panose="020B0604020202020204" pitchFamily="34" charset="0"/>
                </a:endParaRPr>
              </a:p>
            </p:txBody>
          </p:sp>
          <p:sp>
            <p:nvSpPr>
              <p:cNvPr id="23" name="AutoShape 18"/>
              <p:cNvSpPr>
                <a:spLocks noChangeArrowheads="1"/>
              </p:cNvSpPr>
              <p:nvPr/>
            </p:nvSpPr>
            <p:spPr bwMode="gray">
              <a:xfrm>
                <a:off x="473" y="272"/>
                <a:ext cx="1159" cy="1539"/>
              </a:xfrm>
              <a:prstGeom prst="can">
                <a:avLst>
                  <a:gd name="adj" fmla="val 33197"/>
                </a:avLst>
              </a:prstGeom>
            </p:spPr>
            <p:style>
              <a:lnRef idx="0">
                <a:schemeClr val="accent4"/>
              </a:lnRef>
              <a:fillRef idx="3">
                <a:schemeClr val="accent4"/>
              </a:fillRef>
              <a:effectRef idx="3">
                <a:schemeClr val="accent4"/>
              </a:effectRef>
              <a:fontRef idx="minor">
                <a:schemeClr val="lt1"/>
              </a:fontRef>
            </p:style>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2400" b="0" i="0" u="none" strike="noStrike" kern="1200" cap="none" spc="0" normalizeH="0" baseline="0" noProof="0">
                  <a:ln>
                    <a:noFill/>
                  </a:ln>
                  <a:solidFill>
                    <a:schemeClr val="lt1"/>
                  </a:solidFill>
                  <a:effectLst/>
                  <a:uLnTx/>
                  <a:uFillTx/>
                  <a:latin typeface="Arial" panose="020B0604020202020204" pitchFamily="34" charset="0"/>
                  <a:ea typeface="+mn-ea"/>
                  <a:cs typeface="Arial" panose="020B0604020202020204" pitchFamily="34" charset="0"/>
                </a:endParaRPr>
              </a:p>
            </p:txBody>
          </p:sp>
        </p:grpSp>
        <p:sp>
          <p:nvSpPr>
            <p:cNvPr id="15371" name="Text Box 23"/>
            <p:cNvSpPr txBox="1"/>
            <p:nvPr/>
          </p:nvSpPr>
          <p:spPr>
            <a:xfrm>
              <a:off x="314325" y="3742903"/>
              <a:ext cx="2128837" cy="404205"/>
            </a:xfrm>
            <a:prstGeom prst="rect">
              <a:avLst/>
            </a:prstGeom>
            <a:noFill/>
            <a:ln w="9525">
              <a:noFill/>
            </a:ln>
            <a:effectLst>
              <a:outerShdw dist="17961" dir="2699999" algn="ctr" rotWithShape="0">
                <a:srgbClr val="003300">
                  <a:alpha val="50000"/>
                </a:srgbClr>
              </a:outerShdw>
            </a:effectLst>
          </p:spPr>
          <p:txBody>
            <a:bodyPr anchor="t" anchorCtr="0">
              <a:spAutoFit/>
            </a:bodyPr>
            <a:p>
              <a:pPr algn="ctr">
                <a:spcBef>
                  <a:spcPct val="50000"/>
                </a:spcBef>
              </a:pPr>
              <a:r>
                <a:rPr lang="en-US" altLang="vi-VN" sz="2400" b="1" dirty="0">
                  <a:solidFill>
                    <a:srgbClr val="FFFFFF"/>
                  </a:solidFill>
                  <a:latin typeface="Arial" panose="020B0604020202020204" pitchFamily="34" charset="0"/>
                </a:rPr>
                <a:t>Chế tài</a:t>
              </a:r>
              <a:endParaRPr lang="en-US" altLang="vi-VN" sz="2400" b="1" dirty="0">
                <a:solidFill>
                  <a:srgbClr val="FFFFFF"/>
                </a:solidFill>
                <a:latin typeface="Arial" panose="020B0604020202020204" pitchFamily="34" charset="0"/>
              </a:endParaRPr>
            </a:p>
          </p:txBody>
        </p:sp>
      </p:grpSp>
      <p:grpSp>
        <p:nvGrpSpPr>
          <p:cNvPr id="6" name="Group 3"/>
          <p:cNvGrpSpPr/>
          <p:nvPr/>
        </p:nvGrpSpPr>
        <p:grpSpPr>
          <a:xfrm>
            <a:off x="2155825" y="2674938"/>
            <a:ext cx="6835775" cy="1549400"/>
            <a:chOff x="2219826" y="1393522"/>
            <a:chExt cx="6835274" cy="1606550"/>
          </a:xfrm>
        </p:grpSpPr>
        <p:sp>
          <p:nvSpPr>
            <p:cNvPr id="25" name="AutoShape 2"/>
            <p:cNvSpPr>
              <a:spLocks noChangeArrowheads="1"/>
            </p:cNvSpPr>
            <p:nvPr/>
          </p:nvSpPr>
          <p:spPr bwMode="gray">
            <a:xfrm>
              <a:off x="2219826" y="1393522"/>
              <a:ext cx="6784478" cy="1606550"/>
            </a:xfrm>
            <a:prstGeom prst="roundRect">
              <a:avLst>
                <a:gd name="adj" fmla="val 11505"/>
              </a:avLst>
            </a:prstGeom>
          </p:spPr>
          <p:style>
            <a:lnRef idx="1">
              <a:schemeClr val="accent1"/>
            </a:lnRef>
            <a:fillRef idx="2">
              <a:schemeClr val="accent1"/>
            </a:fillRef>
            <a:effectRef idx="1">
              <a:schemeClr val="accent1"/>
            </a:effectRef>
            <a:fontRef idx="minor">
              <a:schemeClr val="dk1"/>
            </a:fontRef>
          </p:style>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chemeClr val="dk1"/>
                </a:solidFill>
                <a:effectLst/>
                <a:uLnTx/>
                <a:uFillTx/>
                <a:latin typeface="Arial" panose="020B0604020202020204" pitchFamily="34" charset="0"/>
                <a:ea typeface="+mn-ea"/>
                <a:cs typeface="+mn-cs"/>
              </a:endParaRPr>
            </a:p>
          </p:txBody>
        </p:sp>
        <p:sp>
          <p:nvSpPr>
            <p:cNvPr id="15374" name="Text Box 6"/>
            <p:cNvSpPr txBox="1"/>
            <p:nvPr/>
          </p:nvSpPr>
          <p:spPr>
            <a:xfrm>
              <a:off x="3055938" y="1580894"/>
              <a:ext cx="5999162" cy="1212690"/>
            </a:xfrm>
            <a:prstGeom prst="rect">
              <a:avLst/>
            </a:prstGeom>
            <a:noFill/>
            <a:ln w="9525">
              <a:noFill/>
            </a:ln>
          </p:spPr>
          <p:txBody>
            <a:bodyPr anchor="t" anchorCtr="0">
              <a:spAutoFit/>
            </a:bodyPr>
            <a:p>
              <a:pPr>
                <a:spcBef>
                  <a:spcPct val="50000"/>
                </a:spcBef>
              </a:pPr>
              <a:r>
                <a:rPr lang="en-US" altLang="vi-VN" sz="2000" i="1" dirty="0">
                  <a:solidFill>
                    <a:schemeClr val="tx2"/>
                  </a:solidFill>
                  <a:latin typeface="Arial" panose="020B0604020202020204" pitchFamily="34" charset="0"/>
                </a:rPr>
                <a:t>Là yếu tố trung tâm của QPPL</a:t>
              </a:r>
              <a:endParaRPr lang="en-US" altLang="vi-VN" sz="2000" i="1" dirty="0">
                <a:solidFill>
                  <a:schemeClr val="tx2"/>
                </a:solidFill>
                <a:latin typeface="Arial" panose="020B0604020202020204" pitchFamily="34" charset="0"/>
              </a:endParaRPr>
            </a:p>
            <a:p>
              <a:pPr>
                <a:spcBef>
                  <a:spcPct val="50000"/>
                </a:spcBef>
              </a:pPr>
              <a:r>
                <a:rPr lang="en-US" altLang="vi-VN" sz="2000" i="1" dirty="0">
                  <a:solidFill>
                    <a:schemeClr val="tx2"/>
                  </a:solidFill>
                  <a:latin typeface="Arial" panose="020B0604020202020204" pitchFamily="34" charset="0"/>
                </a:rPr>
                <a:t>Nêu quy tắc xử sự mà chủ thể phải tuân theo khi khi chủ thể ở trong tình huống ở phần giả định</a:t>
              </a:r>
              <a:endParaRPr lang="vi-VN" altLang="vi-VN" sz="2000" i="1" dirty="0">
                <a:solidFill>
                  <a:schemeClr val="tx2"/>
                </a:solidFill>
                <a:latin typeface="Arial" panose="020B0604020202020204" pitchFamily="34" charset="0"/>
              </a:endParaRPr>
            </a:p>
          </p:txBody>
        </p:sp>
        <p:sp>
          <p:nvSpPr>
            <p:cNvPr id="15375" name="AutoShape 9"/>
            <p:cNvSpPr/>
            <p:nvPr/>
          </p:nvSpPr>
          <p:spPr>
            <a:xfrm>
              <a:off x="2529290" y="1953565"/>
              <a:ext cx="482600" cy="595019"/>
            </a:xfrm>
            <a:prstGeom prst="rightArrow">
              <a:avLst>
                <a:gd name="adj1" fmla="val 50000"/>
                <a:gd name="adj2" fmla="val 52773"/>
              </a:avLst>
            </a:prstGeom>
            <a:solidFill>
              <a:srgbClr val="FFFFFF"/>
            </a:solidFill>
            <a:ln w="9525">
              <a:noFill/>
            </a:ln>
          </p:spPr>
          <p:txBody>
            <a:bodyPr wrap="none" anchor="ctr" anchorCtr="0"/>
            <a:p>
              <a:endParaRPr lang="vi-VN" altLang="vi-VN" sz="1600" dirty="0">
                <a:latin typeface="Arial" panose="020B0604020202020204" pitchFamily="34" charset="0"/>
              </a:endParaRPr>
            </a:p>
          </p:txBody>
        </p:sp>
      </p:grpSp>
      <p:grpSp>
        <p:nvGrpSpPr>
          <p:cNvPr id="7" name="Group 6"/>
          <p:cNvGrpSpPr/>
          <p:nvPr/>
        </p:nvGrpSpPr>
        <p:grpSpPr>
          <a:xfrm>
            <a:off x="-69850" y="2362200"/>
            <a:ext cx="2295525" cy="2055813"/>
            <a:chOff x="228600" y="1143000"/>
            <a:chExt cx="2295525" cy="2132148"/>
          </a:xfrm>
        </p:grpSpPr>
        <p:grpSp>
          <p:nvGrpSpPr>
            <p:cNvPr id="15377" name="Group 19"/>
            <p:cNvGrpSpPr/>
            <p:nvPr/>
          </p:nvGrpSpPr>
          <p:grpSpPr>
            <a:xfrm>
              <a:off x="228600" y="1143000"/>
              <a:ext cx="2295525" cy="2132148"/>
              <a:chOff x="471" y="272"/>
              <a:chExt cx="1161" cy="1539"/>
            </a:xfrm>
          </p:grpSpPr>
          <p:sp>
            <p:nvSpPr>
              <p:cNvPr id="35" name="Oval 20"/>
              <p:cNvSpPr>
                <a:spLocks noChangeArrowheads="1"/>
              </p:cNvSpPr>
              <p:nvPr/>
            </p:nvSpPr>
            <p:spPr bwMode="gray">
              <a:xfrm>
                <a:off x="471" y="1438"/>
                <a:ext cx="1159" cy="362"/>
              </a:xfrm>
              <a:prstGeom prst="ellipse">
                <a:avLst/>
              </a:prstGeom>
            </p:spPr>
            <p:style>
              <a:lnRef idx="0">
                <a:schemeClr val="accent2"/>
              </a:lnRef>
              <a:fillRef idx="3">
                <a:schemeClr val="accent2"/>
              </a:fillRef>
              <a:effectRef idx="3">
                <a:schemeClr val="accent2"/>
              </a:effectRef>
              <a:fontRef idx="minor">
                <a:schemeClr val="lt1"/>
              </a:fontRef>
            </p:style>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2400" b="0" i="0" u="none" strike="noStrike" kern="1200" cap="none" spc="0" normalizeH="0" baseline="0" noProof="0">
                  <a:ln>
                    <a:noFill/>
                  </a:ln>
                  <a:solidFill>
                    <a:schemeClr val="lt1"/>
                  </a:solidFill>
                  <a:effectLst/>
                  <a:uLnTx/>
                  <a:uFillTx/>
                  <a:latin typeface="Arial" panose="020B0604020202020204" pitchFamily="34" charset="0"/>
                  <a:ea typeface="+mn-ea"/>
                  <a:cs typeface="Arial" panose="020B0604020202020204" pitchFamily="34" charset="0"/>
                </a:endParaRPr>
              </a:p>
            </p:txBody>
          </p:sp>
          <p:sp>
            <p:nvSpPr>
              <p:cNvPr id="36" name="AutoShape 21"/>
              <p:cNvSpPr>
                <a:spLocks noChangeArrowheads="1"/>
              </p:cNvSpPr>
              <p:nvPr/>
            </p:nvSpPr>
            <p:spPr bwMode="gray">
              <a:xfrm>
                <a:off x="473" y="272"/>
                <a:ext cx="1159" cy="1539"/>
              </a:xfrm>
              <a:prstGeom prst="can">
                <a:avLst>
                  <a:gd name="adj" fmla="val 33197"/>
                </a:avLst>
              </a:prstGeom>
            </p:spPr>
            <p:style>
              <a:lnRef idx="0">
                <a:schemeClr val="accent5"/>
              </a:lnRef>
              <a:fillRef idx="3">
                <a:schemeClr val="accent5"/>
              </a:fillRef>
              <a:effectRef idx="3">
                <a:schemeClr val="accent5"/>
              </a:effectRef>
              <a:fontRef idx="minor">
                <a:schemeClr val="lt1"/>
              </a:fontRef>
            </p:style>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2400" b="0" i="0" u="none" strike="noStrike" kern="1200" cap="none" spc="0" normalizeH="0" baseline="0" noProof="0">
                  <a:ln>
                    <a:noFill/>
                  </a:ln>
                  <a:solidFill>
                    <a:schemeClr val="lt1"/>
                  </a:solidFill>
                  <a:effectLst/>
                  <a:uLnTx/>
                  <a:uFillTx/>
                  <a:latin typeface="Arial" panose="020B0604020202020204" pitchFamily="34" charset="0"/>
                  <a:ea typeface="+mn-ea"/>
                  <a:cs typeface="Arial" panose="020B0604020202020204" pitchFamily="34" charset="0"/>
                </a:endParaRPr>
              </a:p>
            </p:txBody>
          </p:sp>
        </p:grpSp>
        <p:sp>
          <p:nvSpPr>
            <p:cNvPr id="15380" name="Text Box 22"/>
            <p:cNvSpPr txBox="1"/>
            <p:nvPr/>
          </p:nvSpPr>
          <p:spPr>
            <a:xfrm>
              <a:off x="311150" y="2056777"/>
              <a:ext cx="2128837" cy="479117"/>
            </a:xfrm>
            <a:prstGeom prst="rect">
              <a:avLst/>
            </a:prstGeom>
            <a:noFill/>
            <a:ln w="9525">
              <a:noFill/>
            </a:ln>
            <a:effectLst>
              <a:outerShdw dist="17961" dir="2699999" algn="ctr" rotWithShape="0">
                <a:srgbClr val="003300">
                  <a:alpha val="50000"/>
                </a:srgbClr>
              </a:outerShdw>
            </a:effectLst>
          </p:spPr>
          <p:txBody>
            <a:bodyPr anchor="t" anchorCtr="0">
              <a:spAutoFit/>
            </a:bodyPr>
            <a:p>
              <a:pPr algn="ctr">
                <a:spcBef>
                  <a:spcPct val="50000"/>
                </a:spcBef>
              </a:pPr>
              <a:r>
                <a:rPr lang="en-US" altLang="vi-VN" sz="2400" b="1" dirty="0">
                  <a:solidFill>
                    <a:srgbClr val="FFFFFF"/>
                  </a:solidFill>
                  <a:latin typeface="Arial" panose="020B0604020202020204" pitchFamily="34" charset="0"/>
                </a:rPr>
                <a:t>Quy định</a:t>
              </a:r>
              <a:endParaRPr lang="en-US" altLang="vi-VN" sz="2400" b="1" dirty="0">
                <a:solidFill>
                  <a:srgbClr val="FFFFFF"/>
                </a:solidFill>
                <a:latin typeface="Arial" panose="020B0604020202020204" pitchFamily="34" charset="0"/>
              </a:endParaRPr>
            </a:p>
          </p:txBody>
        </p:sp>
      </p:grpSp>
      <p:grpSp>
        <p:nvGrpSpPr>
          <p:cNvPr id="9" name="Group 38"/>
          <p:cNvGrpSpPr/>
          <p:nvPr/>
        </p:nvGrpSpPr>
        <p:grpSpPr>
          <a:xfrm>
            <a:off x="2105025" y="1112838"/>
            <a:ext cx="7372350" cy="1549400"/>
            <a:chOff x="2413000" y="1447800"/>
            <a:chExt cx="7055723" cy="1606550"/>
          </a:xfrm>
        </p:grpSpPr>
        <p:sp>
          <p:nvSpPr>
            <p:cNvPr id="38" name="AutoShape 2"/>
            <p:cNvSpPr>
              <a:spLocks noChangeArrowheads="1"/>
            </p:cNvSpPr>
            <p:nvPr/>
          </p:nvSpPr>
          <p:spPr bwMode="gray">
            <a:xfrm>
              <a:off x="2413000" y="1447800"/>
              <a:ext cx="6590811" cy="1606550"/>
            </a:xfrm>
            <a:prstGeom prst="roundRect">
              <a:avLst>
                <a:gd name="adj" fmla="val 11505"/>
              </a:avLst>
            </a:prstGeom>
          </p:spPr>
          <p:style>
            <a:lnRef idx="1">
              <a:schemeClr val="accent2"/>
            </a:lnRef>
            <a:fillRef idx="2">
              <a:schemeClr val="accent2"/>
            </a:fillRef>
            <a:effectRef idx="1">
              <a:schemeClr val="accent2"/>
            </a:effectRef>
            <a:fontRef idx="minor">
              <a:schemeClr val="dk1"/>
            </a:fontRef>
          </p:style>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chemeClr val="dk1"/>
                </a:solidFill>
                <a:effectLst/>
                <a:uLnTx/>
                <a:uFillTx/>
                <a:latin typeface="+mn-lt"/>
                <a:ea typeface="+mn-ea"/>
                <a:cs typeface="+mn-cs"/>
              </a:endParaRPr>
            </a:p>
          </p:txBody>
        </p:sp>
        <p:sp>
          <p:nvSpPr>
            <p:cNvPr id="15383" name="Text Box 6"/>
            <p:cNvSpPr txBox="1"/>
            <p:nvPr/>
          </p:nvSpPr>
          <p:spPr>
            <a:xfrm>
              <a:off x="3146832" y="1454384"/>
              <a:ext cx="6321891" cy="1532477"/>
            </a:xfrm>
            <a:prstGeom prst="rect">
              <a:avLst/>
            </a:prstGeom>
            <a:noFill/>
            <a:ln w="9525">
              <a:noFill/>
            </a:ln>
          </p:spPr>
          <p:txBody>
            <a:bodyPr anchor="t" anchorCtr="0">
              <a:spAutoFit/>
            </a:bodyPr>
            <a:p>
              <a:pPr>
                <a:spcBef>
                  <a:spcPct val="50000"/>
                </a:spcBef>
              </a:pPr>
              <a:r>
                <a:rPr lang="vi-VN" altLang="x-none" sz="2000" i="1" dirty="0">
                  <a:solidFill>
                    <a:srgbClr val="632523"/>
                  </a:solidFill>
                  <a:latin typeface="Arial" panose="020B0604020202020204" pitchFamily="34" charset="0"/>
                </a:rPr>
                <a:t>Giả định là những tình huống, những điều kiện, hoàn cảnh mà nhà làm luật dự kiến sẽ xảy ra trên thực tế</a:t>
              </a:r>
              <a:endParaRPr lang="en-US" sz="2000" i="1" dirty="0">
                <a:solidFill>
                  <a:srgbClr val="632523"/>
                </a:solidFill>
                <a:latin typeface="Arial" panose="020B0604020202020204" pitchFamily="34" charset="0"/>
              </a:endParaRPr>
            </a:p>
            <a:p>
              <a:pPr>
                <a:spcBef>
                  <a:spcPct val="50000"/>
                </a:spcBef>
              </a:pPr>
              <a:r>
                <a:rPr lang="vi-VN" altLang="x-none" sz="2000" i="1" dirty="0">
                  <a:solidFill>
                    <a:srgbClr val="632523"/>
                  </a:solidFill>
                  <a:latin typeface="Arial" panose="020B0604020202020204" pitchFamily="34" charset="0"/>
                </a:rPr>
                <a:t>Khi chủ thể ở vào những hoàn cảnh đó thì sẽ thuộc phạm vi tác động, điều chỉnh của QPPL đó</a:t>
              </a:r>
              <a:endParaRPr lang="vi-VN" altLang="x-none" sz="2000" i="1" dirty="0">
                <a:solidFill>
                  <a:srgbClr val="632523"/>
                </a:solidFill>
                <a:latin typeface="Arial" panose="020B0604020202020204" pitchFamily="34" charset="0"/>
              </a:endParaRPr>
            </a:p>
          </p:txBody>
        </p:sp>
        <p:sp>
          <p:nvSpPr>
            <p:cNvPr id="15384" name="AutoShape 9"/>
            <p:cNvSpPr/>
            <p:nvPr/>
          </p:nvSpPr>
          <p:spPr>
            <a:xfrm>
              <a:off x="2529290" y="1953565"/>
              <a:ext cx="482600" cy="595019"/>
            </a:xfrm>
            <a:prstGeom prst="rightArrow">
              <a:avLst>
                <a:gd name="adj1" fmla="val 50000"/>
                <a:gd name="adj2" fmla="val 52773"/>
              </a:avLst>
            </a:prstGeom>
            <a:solidFill>
              <a:srgbClr val="FFFFFF"/>
            </a:solidFill>
            <a:ln w="9525">
              <a:noFill/>
            </a:ln>
          </p:spPr>
          <p:txBody>
            <a:bodyPr wrap="none" anchor="ctr" anchorCtr="0"/>
            <a:p>
              <a:endParaRPr lang="vi-VN" altLang="vi-VN" sz="1600" dirty="0">
                <a:latin typeface="Arial" panose="020B0604020202020204" pitchFamily="34" charset="0"/>
              </a:endParaRPr>
            </a:p>
          </p:txBody>
        </p:sp>
      </p:grpSp>
      <p:grpSp>
        <p:nvGrpSpPr>
          <p:cNvPr id="10" name="Group 42"/>
          <p:cNvGrpSpPr/>
          <p:nvPr/>
        </p:nvGrpSpPr>
        <p:grpSpPr>
          <a:xfrm>
            <a:off x="-139700" y="914400"/>
            <a:ext cx="2295525" cy="2055813"/>
            <a:chOff x="228600" y="1143000"/>
            <a:chExt cx="2295525" cy="2132148"/>
          </a:xfrm>
        </p:grpSpPr>
        <p:grpSp>
          <p:nvGrpSpPr>
            <p:cNvPr id="15386" name="Group 19"/>
            <p:cNvGrpSpPr/>
            <p:nvPr/>
          </p:nvGrpSpPr>
          <p:grpSpPr>
            <a:xfrm>
              <a:off x="228600" y="1143000"/>
              <a:ext cx="2295525" cy="2132148"/>
              <a:chOff x="471" y="272"/>
              <a:chExt cx="1161" cy="1539"/>
            </a:xfrm>
          </p:grpSpPr>
          <p:sp>
            <p:nvSpPr>
              <p:cNvPr id="44" name="Oval 20"/>
              <p:cNvSpPr>
                <a:spLocks noChangeArrowheads="1"/>
              </p:cNvSpPr>
              <p:nvPr/>
            </p:nvSpPr>
            <p:spPr bwMode="gray">
              <a:xfrm>
                <a:off x="471" y="1438"/>
                <a:ext cx="1159" cy="362"/>
              </a:xfrm>
              <a:prstGeom prst="ellipse">
                <a:avLst/>
              </a:prstGeom>
            </p:spPr>
            <p:style>
              <a:lnRef idx="0">
                <a:schemeClr val="accent2"/>
              </a:lnRef>
              <a:fillRef idx="3">
                <a:schemeClr val="accent2"/>
              </a:fillRef>
              <a:effectRef idx="3">
                <a:schemeClr val="accent2"/>
              </a:effectRef>
              <a:fontRef idx="minor">
                <a:schemeClr val="lt1"/>
              </a:fontRef>
            </p:style>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2400" b="0" i="0" u="none" strike="noStrike" kern="1200" cap="none" spc="0" normalizeH="0" baseline="0" noProof="0">
                  <a:ln>
                    <a:noFill/>
                  </a:ln>
                  <a:solidFill>
                    <a:schemeClr val="lt1"/>
                  </a:solidFill>
                  <a:effectLst/>
                  <a:uLnTx/>
                  <a:uFillTx/>
                  <a:latin typeface="Arial" panose="020B0604020202020204" pitchFamily="34" charset="0"/>
                  <a:ea typeface="+mn-ea"/>
                  <a:cs typeface="Arial" panose="020B0604020202020204" pitchFamily="34" charset="0"/>
                </a:endParaRPr>
              </a:p>
            </p:txBody>
          </p:sp>
          <p:sp>
            <p:nvSpPr>
              <p:cNvPr id="45" name="AutoShape 21"/>
              <p:cNvSpPr>
                <a:spLocks noChangeArrowheads="1"/>
              </p:cNvSpPr>
              <p:nvPr/>
            </p:nvSpPr>
            <p:spPr bwMode="gray">
              <a:xfrm>
                <a:off x="473" y="272"/>
                <a:ext cx="1159" cy="1539"/>
              </a:xfrm>
              <a:prstGeom prst="can">
                <a:avLst>
                  <a:gd name="adj" fmla="val 33197"/>
                </a:avLst>
              </a:prstGeom>
            </p:spPr>
            <p:style>
              <a:lnRef idx="0">
                <a:schemeClr val="accent2"/>
              </a:lnRef>
              <a:fillRef idx="3">
                <a:schemeClr val="accent2"/>
              </a:fillRef>
              <a:effectRef idx="3">
                <a:schemeClr val="accent2"/>
              </a:effectRef>
              <a:fontRef idx="minor">
                <a:schemeClr val="lt1"/>
              </a:fontRef>
            </p:style>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2400" b="0" i="0" u="none" strike="noStrike" kern="1200" cap="none" spc="0" normalizeH="0" baseline="0" noProof="0">
                  <a:ln>
                    <a:noFill/>
                  </a:ln>
                  <a:solidFill>
                    <a:schemeClr val="lt1"/>
                  </a:solidFill>
                  <a:effectLst/>
                  <a:uLnTx/>
                  <a:uFillTx/>
                  <a:latin typeface="Arial" panose="020B0604020202020204" pitchFamily="34" charset="0"/>
                  <a:ea typeface="+mn-ea"/>
                  <a:cs typeface="Arial" panose="020B0604020202020204" pitchFamily="34" charset="0"/>
                </a:endParaRPr>
              </a:p>
            </p:txBody>
          </p:sp>
        </p:grpSp>
        <p:sp>
          <p:nvSpPr>
            <p:cNvPr id="15389" name="Text Box 22"/>
            <p:cNvSpPr txBox="1"/>
            <p:nvPr/>
          </p:nvSpPr>
          <p:spPr>
            <a:xfrm>
              <a:off x="311150" y="2056777"/>
              <a:ext cx="2128837" cy="479117"/>
            </a:xfrm>
            <a:prstGeom prst="rect">
              <a:avLst/>
            </a:prstGeom>
            <a:noFill/>
            <a:ln w="9525">
              <a:noFill/>
            </a:ln>
            <a:effectLst>
              <a:outerShdw dist="17961" dir="2699999" algn="ctr" rotWithShape="0">
                <a:srgbClr val="003300">
                  <a:alpha val="50000"/>
                </a:srgbClr>
              </a:outerShdw>
            </a:effectLst>
          </p:spPr>
          <p:txBody>
            <a:bodyPr anchor="t" anchorCtr="0">
              <a:spAutoFit/>
            </a:bodyPr>
            <a:p>
              <a:pPr algn="ctr">
                <a:spcBef>
                  <a:spcPct val="50000"/>
                </a:spcBef>
              </a:pPr>
              <a:r>
                <a:rPr lang="en-US" altLang="vi-VN" sz="2400" b="1" dirty="0">
                  <a:solidFill>
                    <a:srgbClr val="FFFFFF"/>
                  </a:solidFill>
                  <a:latin typeface="Arial" panose="020B0604020202020204" pitchFamily="34" charset="0"/>
                </a:rPr>
                <a:t>Giả định</a:t>
              </a:r>
              <a:endParaRPr lang="en-US" altLang="vi-VN" sz="2400" b="1" dirty="0">
                <a:solidFill>
                  <a:srgbClr val="FFFFFF"/>
                </a:solidFill>
                <a:latin typeface="Arial" panose="020B0604020202020204" pitchFamily="34" charset="0"/>
              </a:endParaRPr>
            </a:p>
          </p:txBody>
        </p:sp>
      </p:gr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42" presetClass="path" presetSubtype="0" accel="50000" decel="50000" fill="hold" nodeType="withEffect">
                                  <p:stCondLst>
                                    <p:cond delay="0"/>
                                  </p:stCondLst>
                                  <p:childTnLst>
                                    <p:animMotion origin="layout" path="M 1.66667E-6 -4.81481E-6 L 1.66667E-6 1.03936 " pathEditMode="relative" rAng="0" ptsTypes="AA">
                                      <p:cBhvr>
                                        <p:cTn id="15" dur="500" spd="-100000" fill="hold"/>
                                        <p:tgtEl>
                                          <p:spTgt spid="7"/>
                                        </p:tgtEl>
                                        <p:attrNameLst>
                                          <p:attrName>ppt_x</p:attrName>
                                          <p:attrName>ppt_y</p:attrName>
                                        </p:attrNameLst>
                                      </p:cBhvr>
                                      <p:rCtr x="0" y="5196800"/>
                                    </p:animMotion>
                                  </p:childTnLst>
                                </p:cTn>
                              </p:par>
                              <p:par>
                                <p:cTn id="16" presetID="42" presetClass="path" presetSubtype="0" accel="50000" decel="50000" fill="hold" nodeType="withEffect">
                                  <p:stCondLst>
                                    <p:cond delay="0"/>
                                  </p:stCondLst>
                                  <p:childTnLst>
                                    <p:animMotion origin="layout" path="M 1.66667E-6 3.7037E-6 L 1.66667E-6 1.00023 " pathEditMode="relative" rAng="0" ptsTypes="AA">
                                      <p:cBhvr>
                                        <p:cTn id="17" dur="500" spd="-100000" fill="hold"/>
                                        <p:tgtEl>
                                          <p:spTgt spid="4"/>
                                        </p:tgtEl>
                                        <p:attrNameLst>
                                          <p:attrName>ppt_x</p:attrName>
                                          <p:attrName>ppt_y</p:attrName>
                                        </p:attrNameLst>
                                      </p:cBhvr>
                                      <p:rCtr x="0" y="5000000"/>
                                    </p:animMotion>
                                  </p:childTnLst>
                                </p:cTn>
                              </p:par>
                              <p:par>
                                <p:cTn id="18" presetID="42" presetClass="path" presetSubtype="0" accel="50000" decel="50000" fill="hold" nodeType="withEffect">
                                  <p:stCondLst>
                                    <p:cond delay="0"/>
                                  </p:stCondLst>
                                  <p:childTnLst>
                                    <p:animMotion origin="layout" path="M 1.66667E-6 -4.81481E-6 L 1.66667E-6 1.03936 " pathEditMode="relative" rAng="0" ptsTypes="AA">
                                      <p:cBhvr>
                                        <p:cTn id="19" dur="500" spd="-100000" fill="hold"/>
                                        <p:tgtEl>
                                          <p:spTgt spid="10"/>
                                        </p:tgtEl>
                                        <p:attrNameLst>
                                          <p:attrName>ppt_x</p:attrName>
                                          <p:attrName>ppt_y</p:attrName>
                                        </p:attrNameLst>
                                      </p:cBhvr>
                                      <p:rCtr x="0" y="5196800"/>
                                    </p:animMotion>
                                  </p:childTnLst>
                                </p:cTn>
                              </p:par>
                            </p:childTnLst>
                          </p:cTn>
                        </p:par>
                      </p:childTnLst>
                    </p:cTn>
                  </p:par>
                  <p:par>
                    <p:cTn id="20" fill="hold">
                      <p:stCondLst>
                        <p:cond delay="indefinite"/>
                      </p:stCondLst>
                      <p:childTnLst>
                        <p:par>
                          <p:cTn id="21" fill="hold">
                            <p:stCondLst>
                              <p:cond delay="0"/>
                            </p:stCondLst>
                            <p:childTnLst>
                              <p:par>
                                <p:cTn id="22" presetID="35" presetClass="path" presetSubtype="0" accel="50000" decel="50000" fill="hold" nodeType="clickEffect">
                                  <p:stCondLst>
                                    <p:cond delay="0"/>
                                  </p:stCondLst>
                                  <p:childTnLst>
                                    <p:animMotion origin="layout" path="M 1.66667E-6 -2.87697E-6 L -0.34896 0.00023 " pathEditMode="relative" rAng="0" ptsTypes="AA">
                                      <p:cBhvr>
                                        <p:cTn id="23" dur="500" fill="hold"/>
                                        <p:tgtEl>
                                          <p:spTgt spid="10"/>
                                        </p:tgtEl>
                                        <p:attrNameLst>
                                          <p:attrName>ppt_x</p:attrName>
                                          <p:attrName>ppt_y</p:attrName>
                                        </p:attrNameLst>
                                      </p:cBhvr>
                                      <p:rCtr x="-1744800" y="0"/>
                                    </p:animMotion>
                                  </p:childTnLst>
                                </p:cTn>
                              </p:par>
                            </p:childTnLst>
                          </p:cTn>
                        </p:par>
                        <p:par>
                          <p:cTn id="24" fill="hold">
                            <p:stCondLst>
                              <p:cond delay="500"/>
                            </p:stCondLst>
                            <p:childTnLst>
                              <p:par>
                                <p:cTn id="25" presetID="22" presetClass="entr" presetSubtype="8" fill="hold" nodeType="after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wipe(left)">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35" presetClass="path" presetSubtype="0" accel="50000" decel="50000" fill="hold" nodeType="clickEffect">
                                  <p:stCondLst>
                                    <p:cond delay="0"/>
                                  </p:stCondLst>
                                  <p:childTnLst>
                                    <p:animMotion origin="layout" path="M 1.66667E-6 -2.87697E-6 L -0.34896 0.00023 " pathEditMode="relative" rAng="0" ptsTypes="AA">
                                      <p:cBhvr>
                                        <p:cTn id="31" dur="500" fill="hold"/>
                                        <p:tgtEl>
                                          <p:spTgt spid="7"/>
                                        </p:tgtEl>
                                        <p:attrNameLst>
                                          <p:attrName>ppt_x</p:attrName>
                                          <p:attrName>ppt_y</p:attrName>
                                        </p:attrNameLst>
                                      </p:cBhvr>
                                      <p:rCtr x="-1744800" y="0"/>
                                    </p:animMotion>
                                  </p:childTnLst>
                                </p:cTn>
                              </p:par>
                            </p:childTnLst>
                          </p:cTn>
                        </p:par>
                        <p:par>
                          <p:cTn id="32" fill="hold">
                            <p:stCondLst>
                              <p:cond delay="500"/>
                            </p:stCondLst>
                            <p:childTnLst>
                              <p:par>
                                <p:cTn id="33" presetID="22" presetClass="entr" presetSubtype="8" fill="hold" nodeType="afterEffect">
                                  <p:stCondLst>
                                    <p:cond delay="0"/>
                                  </p:stCondLst>
                                  <p:childTnLst>
                                    <p:set>
                                      <p:cBhvr>
                                        <p:cTn id="34" dur="1" fill="hold">
                                          <p:stCondLst>
                                            <p:cond delay="0"/>
                                          </p:stCondLst>
                                        </p:cTn>
                                        <p:tgtEl>
                                          <p:spTgt spid="6"/>
                                        </p:tgtEl>
                                        <p:attrNameLst>
                                          <p:attrName>style.visibility</p:attrName>
                                        </p:attrNameLst>
                                      </p:cBhvr>
                                      <p:to>
                                        <p:strVal val="visible"/>
                                      </p:to>
                                    </p:set>
                                    <p:animEffect transition="in" filter="wipe(left)">
                                      <p:cBhvr>
                                        <p:cTn id="35" dur="500"/>
                                        <p:tgtEl>
                                          <p:spTgt spid="6"/>
                                        </p:tgtEl>
                                      </p:cBhvr>
                                    </p:animEffect>
                                  </p:childTnLst>
                                </p:cTn>
                              </p:par>
                            </p:childTnLst>
                          </p:cTn>
                        </p:par>
                      </p:childTnLst>
                    </p:cTn>
                  </p:par>
                  <p:par>
                    <p:cTn id="36" fill="hold">
                      <p:stCondLst>
                        <p:cond delay="indefinite"/>
                      </p:stCondLst>
                      <p:childTnLst>
                        <p:par>
                          <p:cTn id="37" fill="hold">
                            <p:stCondLst>
                              <p:cond delay="0"/>
                            </p:stCondLst>
                            <p:childTnLst>
                              <p:par>
                                <p:cTn id="38" presetID="35" presetClass="path" presetSubtype="0" accel="50000" decel="50000" fill="hold" nodeType="clickEffect">
                                  <p:stCondLst>
                                    <p:cond delay="0"/>
                                  </p:stCondLst>
                                  <p:childTnLst>
                                    <p:animMotion origin="layout" path="M 1.66667E-6 -2.0259E-6 L -0.34896 -2.0259E-6 " pathEditMode="relative" rAng="0" ptsTypes="AA">
                                      <p:cBhvr>
                                        <p:cTn id="39" dur="500" fill="hold"/>
                                        <p:tgtEl>
                                          <p:spTgt spid="4"/>
                                        </p:tgtEl>
                                        <p:attrNameLst>
                                          <p:attrName>ppt_x</p:attrName>
                                          <p:attrName>ppt_y</p:attrName>
                                        </p:attrNameLst>
                                      </p:cBhvr>
                                      <p:rCtr x="-1744800" y="0"/>
                                    </p:animMotion>
                                  </p:childTnLst>
                                </p:cTn>
                              </p:par>
                            </p:childTnLst>
                          </p:cTn>
                        </p:par>
                        <p:par>
                          <p:cTn id="40" fill="hold">
                            <p:stCondLst>
                              <p:cond delay="500"/>
                            </p:stCondLst>
                            <p:childTnLst>
                              <p:par>
                                <p:cTn id="41" presetID="22" presetClass="entr" presetSubtype="8" fill="hold" nodeType="afterEffect">
                                  <p:stCondLst>
                                    <p:cond delay="0"/>
                                  </p:stCondLst>
                                  <p:childTnLst>
                                    <p:set>
                                      <p:cBhvr>
                                        <p:cTn id="42" dur="1" fill="hold">
                                          <p:stCondLst>
                                            <p:cond delay="0"/>
                                          </p:stCondLst>
                                        </p:cTn>
                                        <p:tgtEl>
                                          <p:spTgt spid="3"/>
                                        </p:tgtEl>
                                        <p:attrNameLst>
                                          <p:attrName>style.visibility</p:attrName>
                                        </p:attrNameLst>
                                      </p:cBhvr>
                                      <p:to>
                                        <p:strVal val="visible"/>
                                      </p:to>
                                    </p:set>
                                    <p:animEffect transition="in" filter="wipe(left)">
                                      <p:cBhvr>
                                        <p:cTn id="43" dur="500"/>
                                        <p:tgtEl>
                                          <p:spTgt spid="3"/>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xit" presetSubtype="0" fill="hold" nodeType="clickEffect">
                                  <p:stCondLst>
                                    <p:cond delay="0"/>
                                  </p:stCondLst>
                                  <p:childTnLst>
                                    <p:animEffect transition="out" filter="fade">
                                      <p:cBhvr>
                                        <p:cTn id="47" dur="500"/>
                                        <p:tgtEl>
                                          <p:spTgt spid="7"/>
                                        </p:tgtEl>
                                      </p:cBhvr>
                                    </p:animEffect>
                                    <p:set>
                                      <p:cBhvr>
                                        <p:cTn id="48" dur="1" fill="hold">
                                          <p:stCondLst>
                                            <p:cond delay="499"/>
                                          </p:stCondLst>
                                        </p:cTn>
                                        <p:tgtEl>
                                          <p:spTgt spid="7"/>
                                        </p:tgtEl>
                                        <p:attrNameLst>
                                          <p:attrName>style.visibility</p:attrName>
                                        </p:attrNameLst>
                                      </p:cBhvr>
                                      <p:to>
                                        <p:strVal val="hidden"/>
                                      </p:to>
                                    </p:set>
                                  </p:childTnLst>
                                </p:cTn>
                              </p:par>
                              <p:par>
                                <p:cTn id="49" presetID="10" presetClass="exit" presetSubtype="0" fill="hold" nodeType="withEffect">
                                  <p:stCondLst>
                                    <p:cond delay="0"/>
                                  </p:stCondLst>
                                  <p:childTnLst>
                                    <p:animEffect transition="out" filter="fade">
                                      <p:cBhvr>
                                        <p:cTn id="50" dur="500"/>
                                        <p:tgtEl>
                                          <p:spTgt spid="4"/>
                                        </p:tgtEl>
                                      </p:cBhvr>
                                    </p:animEffect>
                                    <p:set>
                                      <p:cBhvr>
                                        <p:cTn id="51" dur="1" fill="hold">
                                          <p:stCondLst>
                                            <p:cond delay="499"/>
                                          </p:stCondLst>
                                        </p:cTn>
                                        <p:tgtEl>
                                          <p:spTgt spid="4"/>
                                        </p:tgtEl>
                                        <p:attrNameLst>
                                          <p:attrName>style.visibility</p:attrName>
                                        </p:attrNameLst>
                                      </p:cBhvr>
                                      <p:to>
                                        <p:strVal val="hidden"/>
                                      </p:to>
                                    </p:set>
                                  </p:childTnLst>
                                </p:cTn>
                              </p:par>
                              <p:par>
                                <p:cTn id="52" presetID="10" presetClass="exit" presetSubtype="0" fill="hold" nodeType="withEffect">
                                  <p:stCondLst>
                                    <p:cond delay="0"/>
                                  </p:stCondLst>
                                  <p:childTnLst>
                                    <p:animEffect transition="out" filter="fade">
                                      <p:cBhvr>
                                        <p:cTn id="53" dur="500"/>
                                        <p:tgtEl>
                                          <p:spTgt spid="6"/>
                                        </p:tgtEl>
                                      </p:cBhvr>
                                    </p:animEffect>
                                    <p:set>
                                      <p:cBhvr>
                                        <p:cTn id="54" dur="1" fill="hold">
                                          <p:stCondLst>
                                            <p:cond delay="499"/>
                                          </p:stCondLst>
                                        </p:cTn>
                                        <p:tgtEl>
                                          <p:spTgt spid="6"/>
                                        </p:tgtEl>
                                        <p:attrNameLst>
                                          <p:attrName>style.visibility</p:attrName>
                                        </p:attrNameLst>
                                      </p:cBhvr>
                                      <p:to>
                                        <p:strVal val="hidden"/>
                                      </p:to>
                                    </p:set>
                                  </p:childTnLst>
                                </p:cTn>
                              </p:par>
                              <p:par>
                                <p:cTn id="55" presetID="10" presetClass="exit" presetSubtype="0" fill="hold" nodeType="withEffect">
                                  <p:stCondLst>
                                    <p:cond delay="0"/>
                                  </p:stCondLst>
                                  <p:childTnLst>
                                    <p:animEffect transition="out" filter="fade">
                                      <p:cBhvr>
                                        <p:cTn id="56" dur="500"/>
                                        <p:tgtEl>
                                          <p:spTgt spid="3"/>
                                        </p:tgtEl>
                                      </p:cBhvr>
                                    </p:animEffect>
                                    <p:set>
                                      <p:cBhvr>
                                        <p:cTn id="57" dur="1" fill="hold">
                                          <p:stCondLst>
                                            <p:cond delay="499"/>
                                          </p:stCondLst>
                                        </p:cTn>
                                        <p:tgtEl>
                                          <p:spTgt spid="3"/>
                                        </p:tgtEl>
                                        <p:attrNameLst>
                                          <p:attrName>style.visibility</p:attrName>
                                        </p:attrNameLst>
                                      </p:cBhvr>
                                      <p:to>
                                        <p:strVal val="hidden"/>
                                      </p:to>
                                    </p:set>
                                  </p:childTnLst>
                                </p:cTn>
                              </p:par>
                              <p:par>
                                <p:cTn id="58" presetID="10" presetClass="exit" presetSubtype="0" fill="hold" nodeType="withEffect">
                                  <p:stCondLst>
                                    <p:cond delay="0"/>
                                  </p:stCondLst>
                                  <p:childTnLst>
                                    <p:animEffect transition="out" filter="fade">
                                      <p:cBhvr>
                                        <p:cTn id="59" dur="500"/>
                                        <p:tgtEl>
                                          <p:spTgt spid="10"/>
                                        </p:tgtEl>
                                      </p:cBhvr>
                                    </p:animEffect>
                                    <p:set>
                                      <p:cBhvr>
                                        <p:cTn id="60" dur="1" fill="hold">
                                          <p:stCondLst>
                                            <p:cond delay="499"/>
                                          </p:stCondLst>
                                        </p:cTn>
                                        <p:tgtEl>
                                          <p:spTgt spid="10"/>
                                        </p:tgtEl>
                                        <p:attrNameLst>
                                          <p:attrName>style.visibility</p:attrName>
                                        </p:attrNameLst>
                                      </p:cBhvr>
                                      <p:to>
                                        <p:strVal val="hidden"/>
                                      </p:to>
                                    </p:set>
                                  </p:childTnLst>
                                </p:cTn>
                              </p:par>
                              <p:par>
                                <p:cTn id="61" presetID="10" presetClass="exit" presetSubtype="0" fill="hold" nodeType="withEffect">
                                  <p:stCondLst>
                                    <p:cond delay="0"/>
                                  </p:stCondLst>
                                  <p:childTnLst>
                                    <p:animEffect transition="out" filter="fade">
                                      <p:cBhvr>
                                        <p:cTn id="62" dur="500"/>
                                        <p:tgtEl>
                                          <p:spTgt spid="9"/>
                                        </p:tgtEl>
                                      </p:cBhvr>
                                    </p:animEffect>
                                    <p:set>
                                      <p:cBhvr>
                                        <p:cTn id="63"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cuu nguoi duoi nuoc.mp4">
            <a:hlinkClick r:id="" action="ppaction://media"/>
          </p:cNvPr>
          <p:cNvPicPr>
            <a:picLocks noRot="1" noChangeAspect="1"/>
          </p:cNvPicPr>
          <p:nvPr>
            <a:videoFile r:link="rId1"/>
            <p:extLst>
              <p:ext uri="{DAA4B4D4-6D71-4841-9C94-3DE7FCFB9230}">
                <p14:media xmlns:p14="http://schemas.microsoft.com/office/powerpoint/2010/main" r:link="rId2"/>
              </p:ext>
            </p:extLst>
          </p:nvPr>
        </p:nvPicPr>
        <p:blipFill>
          <a:blip r:embed="rId3"/>
          <a:stretch>
            <a:fillRect/>
          </a:stretch>
        </p:blipFill>
        <p:spPr>
          <a:xfrm>
            <a:off x="0" y="0"/>
            <a:ext cx="9144000" cy="6858000"/>
          </a:xfrm>
          <a:prstGeom prst="rect">
            <a:avLst/>
          </a:prstGeom>
          <a:noFill/>
          <a:ln w="9525">
            <a:noFill/>
          </a:ln>
        </p:spPr>
      </p:pic>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70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numSld="1">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0">
          <a:blip r:embed="rId1"/>
          <a:stretch>
            <a:fillRect/>
          </a:stretch>
        </a:blipFill>
        <a:effectLst/>
      </p:bgPr>
    </p:bg>
    <p:spTree>
      <p:nvGrpSpPr>
        <p:cNvPr id="1" name=""/>
        <p:cNvGrpSpPr/>
        <p:nvPr/>
      </p:nvGrpSpPr>
      <p:grpSpPr/>
      <p:sp>
        <p:nvSpPr>
          <p:cNvPr id="19458" name="Content Placeholder 2"/>
          <p:cNvSpPr/>
          <p:nvPr/>
        </p:nvSpPr>
        <p:spPr>
          <a:xfrm>
            <a:off x="495300" y="1752600"/>
            <a:ext cx="5143500" cy="4419600"/>
          </a:xfrm>
          <a:prstGeom prst="rect">
            <a:avLst/>
          </a:prstGeom>
          <a:noFill/>
          <a:ln w="9525">
            <a:noFill/>
          </a:ln>
        </p:spPr>
        <p:txBody>
          <a:bodyPr anchor="t" anchorCtr="0"/>
          <a:p>
            <a:pPr algn="just">
              <a:lnSpc>
                <a:spcPct val="150000"/>
              </a:lnSpc>
              <a:spcBef>
                <a:spcPts val="600"/>
              </a:spcBef>
              <a:spcAft>
                <a:spcPts val="600"/>
              </a:spcAft>
            </a:pPr>
            <a:r>
              <a:rPr lang="de-DE" altLang="vi-VN" sz="2400" b="1" dirty="0">
                <a:latin typeface="Times New Roman" panose="02020603050405020304" pitchFamily="18" charset="0"/>
              </a:rPr>
              <a:t>“</a:t>
            </a:r>
            <a:r>
              <a:rPr lang="vi-VN" altLang="vi-VN" sz="2400" dirty="0">
                <a:latin typeface="Arial" panose="020B0604020202020204" pitchFamily="34" charset="0"/>
              </a:rPr>
              <a:t>Người nào thấy người khác đang ở trong tình trạng nguy hiểm đến tính mạng, tuy có điều kiện mà không cứu giúp dẫn đến hậu quả người đó chết, thì bị phạt cảnh cáo, phạt cải tạo không giam giữ đến 02 năm hoặc phạt tù từ 03 tháng đến 02 năm</a:t>
            </a:r>
            <a:r>
              <a:rPr lang="de-DE" altLang="vi-VN" sz="2400" b="1" dirty="0">
                <a:latin typeface="Times New Roman" panose="02020603050405020304" pitchFamily="18" charset="0"/>
              </a:rPr>
              <a:t>”. </a:t>
            </a:r>
            <a:endParaRPr lang="en-US" altLang="vi-VN" sz="2400" b="1" dirty="0">
              <a:solidFill>
                <a:srgbClr val="0000FF"/>
              </a:solidFill>
              <a:latin typeface="Times New Roman" panose="02020603050405020304" pitchFamily="18" charset="0"/>
            </a:endParaRPr>
          </a:p>
        </p:txBody>
      </p:sp>
      <p:pic>
        <p:nvPicPr>
          <p:cNvPr id="19459" name="Picture 2"/>
          <p:cNvPicPr>
            <a:picLocks noChangeAspect="1"/>
          </p:cNvPicPr>
          <p:nvPr/>
        </p:nvPicPr>
        <p:blipFill>
          <a:blip r:embed="rId2"/>
          <a:stretch>
            <a:fillRect/>
          </a:stretch>
        </p:blipFill>
        <p:spPr>
          <a:xfrm>
            <a:off x="5791200" y="2133600"/>
            <a:ext cx="3352800" cy="3352800"/>
          </a:xfrm>
          <a:prstGeom prst="rect">
            <a:avLst/>
          </a:prstGeom>
          <a:noFill/>
          <a:ln w="9525">
            <a:noFill/>
          </a:ln>
        </p:spPr>
      </p:pic>
      <p:sp>
        <p:nvSpPr>
          <p:cNvPr id="15" name="Title 1"/>
          <p:cNvSpPr txBox="1"/>
          <p:nvPr/>
        </p:nvSpPr>
        <p:spPr bwMode="auto">
          <a:xfrm>
            <a:off x="381000" y="533400"/>
            <a:ext cx="8191499" cy="609600"/>
          </a:xfrm>
          <a:prstGeom prst="rect">
            <a:avLst/>
          </a:prstGeom>
          <a:noFill/>
          <a:ln w="9525">
            <a:noFill/>
            <a:miter lim="800000"/>
          </a:ln>
        </p:spPr>
        <p:txBody>
          <a:bodyPr anchor="ctr"/>
          <a:lstStyle/>
          <a:p>
            <a:pPr marR="0" algn="ctr" defTabSz="914400" fontAlgn="auto">
              <a:spcAft>
                <a:spcPts val="0"/>
              </a:spcAft>
              <a:buClrTx/>
              <a:buSzTx/>
              <a:buFontTx/>
              <a:buNone/>
              <a:defRPr/>
            </a:pPr>
            <a:r>
              <a:rPr kumimoji="0" lang="de-DE" sz="3200" b="1" kern="1200" cap="none" spc="0" normalizeH="0" baseline="0" noProof="0" dirty="0">
                <a:solidFill>
                  <a:srgbClr val="FF0000"/>
                </a:solidFill>
                <a:latin typeface="Times New Roman" panose="02020603050405020304" pitchFamily="18" charset="0"/>
                <a:ea typeface="+mn-ea"/>
                <a:cs typeface="Arial" panose="020B0604020202020204" pitchFamily="34" charset="0"/>
              </a:rPr>
              <a:t>Ví dụ: </a:t>
            </a:r>
            <a:r>
              <a:rPr kumimoji="0" lang="en-US" sz="3200" b="1" kern="1200" cap="none" spc="0" normalizeH="0" baseline="0" noProof="0" dirty="0" err="1">
                <a:solidFill>
                  <a:srgbClr val="FF0000"/>
                </a:solidFill>
                <a:latin typeface="Times New Roman" panose="02020603050405020304" pitchFamily="18" charset="0"/>
                <a:ea typeface="+mn-ea"/>
                <a:cs typeface="Arial" panose="020B0604020202020204" pitchFamily="34" charset="0"/>
              </a:rPr>
              <a:t>Điề</a:t>
            </a:r>
            <a:r>
              <a:rPr kumimoji="0" lang="de-DE" sz="3200" b="1" kern="1200" cap="none" spc="0" normalizeH="0" baseline="0" noProof="0" dirty="0">
                <a:solidFill>
                  <a:srgbClr val="FF0000"/>
                </a:solidFill>
                <a:latin typeface="Times New Roman" panose="02020603050405020304" pitchFamily="18" charset="0"/>
                <a:ea typeface="+mn-ea"/>
                <a:cs typeface="Arial" panose="020B0604020202020204" pitchFamily="34" charset="0"/>
              </a:rPr>
              <a:t>u 132 Bộ luật Hình sự năm 2015:</a:t>
            </a:r>
            <a:endParaRPr kumimoji="0" lang="en-US" sz="3200" kern="1200" cap="none" spc="0" normalizeH="0" baseline="0" noProof="0" dirty="0">
              <a:effectLst>
                <a:reflection blurRad="6350" stA="55000" endA="300" endPos="45500" dir="5400000" sy="-100000" algn="bl" rotWithShape="0"/>
              </a:effectLst>
              <a:latin typeface="Arial" panose="020B0604020202020204" pitchFamily="34" charset="0"/>
              <a:ea typeface="+mj-ea"/>
              <a:cs typeface="Arial" panose="020B0604020202020204" pitchFamily="34" charset="0"/>
            </a:endParaRPr>
          </a:p>
        </p:txBody>
      </p:sp>
    </p:spTree>
  </p:cSld>
  <p:clrMapOvr>
    <a:masterClrMapping/>
  </p:clrMapOvr>
  <p:transition spd="slow"/>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0">
          <a:blip r:embed="rId1"/>
          <a:stretch>
            <a:fillRect/>
          </a:stretch>
        </a:blipFill>
        <a:effectLst/>
      </p:bgPr>
    </p:bg>
    <p:spTree>
      <p:nvGrpSpPr>
        <p:cNvPr id="1" name=""/>
        <p:cNvGrpSpPr/>
        <p:nvPr/>
      </p:nvGrpSpPr>
      <p:grpSpPr/>
      <p:sp>
        <p:nvSpPr>
          <p:cNvPr id="12" name="Title 1"/>
          <p:cNvSpPr txBox="1"/>
          <p:nvPr/>
        </p:nvSpPr>
        <p:spPr bwMode="auto">
          <a:xfrm>
            <a:off x="1295400" y="593050"/>
            <a:ext cx="6553200" cy="685800"/>
          </a:xfrm>
          <a:prstGeom prst="rect">
            <a:avLst/>
          </a:prstGeom>
          <a:noFill/>
          <a:ln w="9525">
            <a:noFill/>
            <a:miter lim="800000"/>
          </a:ln>
        </p:spPr>
        <p:txBody>
          <a:bodyPr anchor="ctr"/>
          <a:lstStyle/>
          <a:p>
            <a:pPr marR="0" algn="ctr" defTabSz="914400" fontAlgn="auto">
              <a:spcAft>
                <a:spcPts val="0"/>
              </a:spcAft>
              <a:buClrTx/>
              <a:buSzTx/>
              <a:buFontTx/>
              <a:buNone/>
              <a:defRPr/>
            </a:pPr>
            <a:r>
              <a:rPr kumimoji="0" lang="en-US" sz="3200" kern="1200" cap="none" spc="0" normalizeH="0" baseline="0" noProof="0" dirty="0" err="1">
                <a:solidFill>
                  <a:srgbClr val="0070C0"/>
                </a:solidFill>
                <a:effectLst>
                  <a:reflection blurRad="6350" stA="55000" endA="300" endPos="45500" dir="5400000" sy="-100000" algn="bl" rotWithShape="0"/>
                </a:effectLst>
                <a:latin typeface="Arial" panose="020B0604020202020204" pitchFamily="34" charset="0"/>
                <a:ea typeface="+mj-ea"/>
                <a:cs typeface="Arial" panose="020B0604020202020204" pitchFamily="34" charset="0"/>
              </a:rPr>
              <a:t>Cấu</a:t>
            </a:r>
            <a:r>
              <a:rPr kumimoji="0" lang="en-US" sz="3200" kern="1200" cap="none" spc="0" normalizeH="0" baseline="0" noProof="0" dirty="0">
                <a:solidFill>
                  <a:srgbClr val="0070C0"/>
                </a:solidFill>
                <a:effectLst>
                  <a:reflection blurRad="6350" stA="55000" endA="300" endPos="45500" dir="5400000" sy="-100000" algn="bl" rotWithShape="0"/>
                </a:effectLst>
                <a:latin typeface="Arial" panose="020B0604020202020204" pitchFamily="34" charset="0"/>
                <a:ea typeface="+mj-ea"/>
                <a:cs typeface="Arial" panose="020B0604020202020204" pitchFamily="34" charset="0"/>
              </a:rPr>
              <a:t> </a:t>
            </a:r>
            <a:r>
              <a:rPr kumimoji="0" lang="en-US" sz="3200" kern="1200" cap="none" spc="0" normalizeH="0" baseline="0" noProof="0" dirty="0" err="1">
                <a:solidFill>
                  <a:srgbClr val="0070C0"/>
                </a:solidFill>
                <a:effectLst>
                  <a:reflection blurRad="6350" stA="55000" endA="300" endPos="45500" dir="5400000" sy="-100000" algn="bl" rotWithShape="0"/>
                </a:effectLst>
                <a:latin typeface="Arial" panose="020B0604020202020204" pitchFamily="34" charset="0"/>
                <a:ea typeface="+mj-ea"/>
                <a:cs typeface="Arial" panose="020B0604020202020204" pitchFamily="34" charset="0"/>
              </a:rPr>
              <a:t>trúc</a:t>
            </a:r>
            <a:r>
              <a:rPr kumimoji="0" lang="en-US" sz="3200" kern="1200" cap="none" spc="0" normalizeH="0" baseline="0" noProof="0" dirty="0">
                <a:solidFill>
                  <a:srgbClr val="0070C0"/>
                </a:solidFill>
                <a:effectLst>
                  <a:reflection blurRad="6350" stA="55000" endA="300" endPos="45500" dir="5400000" sy="-100000" algn="bl" rotWithShape="0"/>
                </a:effectLst>
                <a:latin typeface="Arial" panose="020B0604020202020204" pitchFamily="34" charset="0"/>
                <a:ea typeface="+mj-ea"/>
                <a:cs typeface="Arial" panose="020B0604020202020204" pitchFamily="34" charset="0"/>
              </a:rPr>
              <a:t> </a:t>
            </a:r>
            <a:r>
              <a:rPr kumimoji="0" lang="en-US" sz="3200" kern="1200" cap="none" spc="0" normalizeH="0" baseline="0" noProof="0" dirty="0" err="1">
                <a:solidFill>
                  <a:srgbClr val="0070C0"/>
                </a:solidFill>
                <a:effectLst>
                  <a:reflection blurRad="6350" stA="55000" endA="300" endPos="45500" dir="5400000" sy="-100000" algn="bl" rotWithShape="0"/>
                </a:effectLst>
                <a:latin typeface="Arial" panose="020B0604020202020204" pitchFamily="34" charset="0"/>
                <a:ea typeface="+mj-ea"/>
                <a:cs typeface="Arial" panose="020B0604020202020204" pitchFamily="34" charset="0"/>
              </a:rPr>
              <a:t>quy</a:t>
            </a:r>
            <a:r>
              <a:rPr kumimoji="0" lang="en-US" sz="3200" kern="1200" cap="none" spc="0" normalizeH="0" baseline="0" noProof="0" dirty="0">
                <a:solidFill>
                  <a:srgbClr val="0070C0"/>
                </a:solidFill>
                <a:effectLst>
                  <a:reflection blurRad="6350" stA="55000" endA="300" endPos="45500" dir="5400000" sy="-100000" algn="bl" rotWithShape="0"/>
                </a:effectLst>
                <a:latin typeface="Arial" panose="020B0604020202020204" pitchFamily="34" charset="0"/>
                <a:ea typeface="+mj-ea"/>
                <a:cs typeface="Arial" panose="020B0604020202020204" pitchFamily="34" charset="0"/>
              </a:rPr>
              <a:t> </a:t>
            </a:r>
            <a:r>
              <a:rPr kumimoji="0" lang="en-US" sz="3200" kern="1200" cap="none" spc="0" normalizeH="0" baseline="0" noProof="0" dirty="0" err="1">
                <a:solidFill>
                  <a:srgbClr val="0070C0"/>
                </a:solidFill>
                <a:effectLst>
                  <a:reflection blurRad="6350" stA="55000" endA="300" endPos="45500" dir="5400000" sy="-100000" algn="bl" rotWithShape="0"/>
                </a:effectLst>
                <a:latin typeface="Arial" panose="020B0604020202020204" pitchFamily="34" charset="0"/>
                <a:ea typeface="+mj-ea"/>
                <a:cs typeface="Arial" panose="020B0604020202020204" pitchFamily="34" charset="0"/>
              </a:rPr>
              <a:t>phạm</a:t>
            </a:r>
            <a:r>
              <a:rPr kumimoji="0" lang="en-US" sz="3200" kern="1200" cap="none" spc="0" normalizeH="0" baseline="0" noProof="0" dirty="0">
                <a:solidFill>
                  <a:srgbClr val="0070C0"/>
                </a:solidFill>
                <a:effectLst>
                  <a:reflection blurRad="6350" stA="55000" endA="300" endPos="45500" dir="5400000" sy="-100000" algn="bl" rotWithShape="0"/>
                </a:effectLst>
                <a:latin typeface="Arial" panose="020B0604020202020204" pitchFamily="34" charset="0"/>
                <a:ea typeface="+mj-ea"/>
                <a:cs typeface="Arial" panose="020B0604020202020204" pitchFamily="34" charset="0"/>
              </a:rPr>
              <a:t> </a:t>
            </a:r>
            <a:r>
              <a:rPr kumimoji="0" lang="en-US" sz="3200" kern="1200" cap="none" spc="0" normalizeH="0" baseline="0" noProof="0" dirty="0" err="1">
                <a:solidFill>
                  <a:srgbClr val="0070C0"/>
                </a:solidFill>
                <a:effectLst>
                  <a:reflection blurRad="6350" stA="55000" endA="300" endPos="45500" dir="5400000" sy="-100000" algn="bl" rotWithShape="0"/>
                </a:effectLst>
                <a:latin typeface="Arial" panose="020B0604020202020204" pitchFamily="34" charset="0"/>
                <a:ea typeface="+mj-ea"/>
                <a:cs typeface="Arial" panose="020B0604020202020204" pitchFamily="34" charset="0"/>
              </a:rPr>
              <a:t>pháp</a:t>
            </a:r>
            <a:r>
              <a:rPr kumimoji="0" lang="en-US" sz="3200" kern="1200" cap="none" spc="0" normalizeH="0" baseline="0" noProof="0" dirty="0">
                <a:solidFill>
                  <a:srgbClr val="0070C0"/>
                </a:solidFill>
                <a:effectLst>
                  <a:reflection blurRad="6350" stA="55000" endA="300" endPos="45500" dir="5400000" sy="-100000" algn="bl" rotWithShape="0"/>
                </a:effectLst>
                <a:latin typeface="Arial" panose="020B0604020202020204" pitchFamily="34" charset="0"/>
                <a:ea typeface="+mj-ea"/>
                <a:cs typeface="Arial" panose="020B0604020202020204" pitchFamily="34" charset="0"/>
              </a:rPr>
              <a:t> </a:t>
            </a:r>
            <a:r>
              <a:rPr kumimoji="0" lang="en-US" sz="3200" kern="1200" cap="none" spc="0" normalizeH="0" baseline="0" noProof="0" dirty="0" err="1">
                <a:solidFill>
                  <a:srgbClr val="0070C0"/>
                </a:solidFill>
                <a:effectLst>
                  <a:reflection blurRad="6350" stA="55000" endA="300" endPos="45500" dir="5400000" sy="-100000" algn="bl" rotWithShape="0"/>
                </a:effectLst>
                <a:latin typeface="Arial" panose="020B0604020202020204" pitchFamily="34" charset="0"/>
                <a:ea typeface="+mj-ea"/>
                <a:cs typeface="Arial" panose="020B0604020202020204" pitchFamily="34" charset="0"/>
              </a:rPr>
              <a:t>luật</a:t>
            </a:r>
            <a:endParaRPr kumimoji="0" lang="en-US" sz="3200" kern="1200" cap="none" spc="0" normalizeH="0" baseline="0" noProof="0" dirty="0">
              <a:solidFill>
                <a:srgbClr val="0070C0"/>
              </a:solidFill>
              <a:effectLst>
                <a:reflection blurRad="6350" stA="55000" endA="300" endPos="45500" dir="5400000" sy="-100000" algn="bl" rotWithShape="0"/>
              </a:effectLst>
              <a:latin typeface="Arial" panose="020B0604020202020204" pitchFamily="34" charset="0"/>
              <a:ea typeface="+mj-ea"/>
              <a:cs typeface="Arial" panose="020B0604020202020204" pitchFamily="34" charset="0"/>
            </a:endParaRPr>
          </a:p>
        </p:txBody>
      </p:sp>
      <p:grpSp>
        <p:nvGrpSpPr>
          <p:cNvPr id="6" name="Group 3"/>
          <p:cNvGrpSpPr/>
          <p:nvPr/>
        </p:nvGrpSpPr>
        <p:grpSpPr>
          <a:xfrm>
            <a:off x="2298700" y="2727325"/>
            <a:ext cx="6388100" cy="1549400"/>
            <a:chOff x="2413000" y="1447800"/>
            <a:chExt cx="6591300" cy="1606550"/>
          </a:xfrm>
        </p:grpSpPr>
        <p:sp>
          <p:nvSpPr>
            <p:cNvPr id="25" name="AutoShape 2"/>
            <p:cNvSpPr>
              <a:spLocks noChangeArrowheads="1"/>
            </p:cNvSpPr>
            <p:nvPr/>
          </p:nvSpPr>
          <p:spPr bwMode="gray">
            <a:xfrm>
              <a:off x="2413000" y="1447800"/>
              <a:ext cx="6591300" cy="1606550"/>
            </a:xfrm>
            <a:prstGeom prst="roundRect">
              <a:avLst>
                <a:gd name="adj" fmla="val 11505"/>
              </a:avLst>
            </a:prstGeom>
            <a:solidFill>
              <a:schemeClr val="bg1"/>
            </a:solidFill>
          </p:spPr>
          <p:style>
            <a:lnRef idx="1">
              <a:schemeClr val="accent1"/>
            </a:lnRef>
            <a:fillRef idx="2">
              <a:schemeClr val="accent1"/>
            </a:fillRef>
            <a:effectRef idx="1">
              <a:schemeClr val="accent1"/>
            </a:effectRef>
            <a:fontRef idx="minor">
              <a:schemeClr val="dk1"/>
            </a:fontRef>
          </p:style>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chemeClr val="dk1"/>
                </a:solidFill>
                <a:effectLst/>
                <a:uLnTx/>
                <a:uFillTx/>
                <a:latin typeface="Arial" panose="020B0604020202020204" pitchFamily="34" charset="0"/>
                <a:ea typeface="+mn-ea"/>
                <a:cs typeface="+mn-cs"/>
              </a:endParaRPr>
            </a:p>
          </p:txBody>
        </p:sp>
        <p:sp>
          <p:nvSpPr>
            <p:cNvPr id="21509" name="Text Box 6"/>
            <p:cNvSpPr txBox="1"/>
            <p:nvPr/>
          </p:nvSpPr>
          <p:spPr>
            <a:xfrm>
              <a:off x="2992438" y="1834870"/>
              <a:ext cx="5999162" cy="893561"/>
            </a:xfrm>
            <a:prstGeom prst="rect">
              <a:avLst/>
            </a:prstGeom>
            <a:noFill/>
            <a:ln w="9525">
              <a:noFill/>
            </a:ln>
          </p:spPr>
          <p:txBody>
            <a:bodyPr anchor="t" anchorCtr="0">
              <a:spAutoFit/>
            </a:bodyPr>
            <a:p>
              <a:pPr>
                <a:spcBef>
                  <a:spcPct val="50000"/>
                </a:spcBef>
              </a:pPr>
              <a:r>
                <a:rPr lang="en-US" altLang="vi-VN" sz="2000" i="1" dirty="0">
                  <a:solidFill>
                    <a:schemeClr val="tx2"/>
                  </a:solidFill>
                  <a:latin typeface="Arial" panose="020B0604020202020204" pitchFamily="34" charset="0"/>
                </a:rPr>
                <a:t>Là yếu tố trung tâm của QPPL</a:t>
              </a:r>
              <a:endParaRPr lang="en-US" altLang="vi-VN" sz="2000" i="1" dirty="0">
                <a:solidFill>
                  <a:schemeClr val="tx2"/>
                </a:solidFill>
                <a:latin typeface="Arial" panose="020B0604020202020204" pitchFamily="34" charset="0"/>
              </a:endParaRPr>
            </a:p>
            <a:p>
              <a:pPr>
                <a:spcBef>
                  <a:spcPct val="50000"/>
                </a:spcBef>
              </a:pPr>
              <a:r>
                <a:rPr lang="en-US" altLang="vi-VN" sz="2000" i="1" dirty="0">
                  <a:solidFill>
                    <a:schemeClr val="tx2"/>
                  </a:solidFill>
                  <a:latin typeface="Arial" panose="020B0604020202020204" pitchFamily="34" charset="0"/>
                </a:rPr>
                <a:t>Nêu quy tắc xử sự mà chủ thể phải tuân theo</a:t>
              </a:r>
              <a:endParaRPr lang="vi-VN" altLang="vi-VN" sz="2000" i="1" dirty="0">
                <a:solidFill>
                  <a:schemeClr val="tx2"/>
                </a:solidFill>
                <a:latin typeface="Arial" panose="020B0604020202020204" pitchFamily="34" charset="0"/>
              </a:endParaRPr>
            </a:p>
          </p:txBody>
        </p:sp>
        <p:sp>
          <p:nvSpPr>
            <p:cNvPr id="21510" name="AutoShape 9"/>
            <p:cNvSpPr/>
            <p:nvPr/>
          </p:nvSpPr>
          <p:spPr>
            <a:xfrm>
              <a:off x="2529290" y="1953565"/>
              <a:ext cx="482600" cy="595019"/>
            </a:xfrm>
            <a:prstGeom prst="rightArrow">
              <a:avLst>
                <a:gd name="adj1" fmla="val 50000"/>
                <a:gd name="adj2" fmla="val 52773"/>
              </a:avLst>
            </a:prstGeom>
            <a:solidFill>
              <a:srgbClr val="FFFFFF"/>
            </a:solidFill>
            <a:ln w="9525">
              <a:noFill/>
            </a:ln>
          </p:spPr>
          <p:txBody>
            <a:bodyPr wrap="none" anchor="ctr" anchorCtr="0"/>
            <a:p>
              <a:endParaRPr lang="vi-VN" altLang="vi-VN" sz="1600" dirty="0">
                <a:latin typeface="Arial" panose="020B0604020202020204" pitchFamily="34" charset="0"/>
              </a:endParaRPr>
            </a:p>
          </p:txBody>
        </p:sp>
      </p:grpSp>
      <p:grpSp>
        <p:nvGrpSpPr>
          <p:cNvPr id="7" name="Group 6"/>
          <p:cNvGrpSpPr/>
          <p:nvPr/>
        </p:nvGrpSpPr>
        <p:grpSpPr>
          <a:xfrm>
            <a:off x="563563" y="2590800"/>
            <a:ext cx="2295525" cy="2055813"/>
            <a:chOff x="228600" y="1143000"/>
            <a:chExt cx="2295525" cy="2132148"/>
          </a:xfrm>
        </p:grpSpPr>
        <p:grpSp>
          <p:nvGrpSpPr>
            <p:cNvPr id="21512" name="Group 19"/>
            <p:cNvGrpSpPr/>
            <p:nvPr/>
          </p:nvGrpSpPr>
          <p:grpSpPr>
            <a:xfrm>
              <a:off x="228600" y="1143000"/>
              <a:ext cx="2295525" cy="2132148"/>
              <a:chOff x="471" y="272"/>
              <a:chExt cx="1161" cy="1539"/>
            </a:xfrm>
          </p:grpSpPr>
          <p:sp>
            <p:nvSpPr>
              <p:cNvPr id="35" name="Oval 20"/>
              <p:cNvSpPr>
                <a:spLocks noChangeArrowheads="1"/>
              </p:cNvSpPr>
              <p:nvPr/>
            </p:nvSpPr>
            <p:spPr bwMode="gray">
              <a:xfrm>
                <a:off x="471" y="1438"/>
                <a:ext cx="1159" cy="362"/>
              </a:xfrm>
              <a:prstGeom prst="ellipse">
                <a:avLst/>
              </a:prstGeom>
            </p:spPr>
            <p:style>
              <a:lnRef idx="0">
                <a:schemeClr val="accent2"/>
              </a:lnRef>
              <a:fillRef idx="3">
                <a:schemeClr val="accent2"/>
              </a:fillRef>
              <a:effectRef idx="3">
                <a:schemeClr val="accent2"/>
              </a:effectRef>
              <a:fontRef idx="minor">
                <a:schemeClr val="lt1"/>
              </a:fontRef>
            </p:style>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2400" b="0" i="0" u="none" strike="noStrike" kern="1200" cap="none" spc="0" normalizeH="0" baseline="0" noProof="0">
                  <a:ln>
                    <a:noFill/>
                  </a:ln>
                  <a:solidFill>
                    <a:schemeClr val="lt1"/>
                  </a:solidFill>
                  <a:effectLst/>
                  <a:uLnTx/>
                  <a:uFillTx/>
                  <a:latin typeface="Arial" panose="020B0604020202020204" pitchFamily="34" charset="0"/>
                  <a:ea typeface="+mn-ea"/>
                  <a:cs typeface="Arial" panose="020B0604020202020204" pitchFamily="34" charset="0"/>
                </a:endParaRPr>
              </a:p>
            </p:txBody>
          </p:sp>
          <p:sp>
            <p:nvSpPr>
              <p:cNvPr id="36" name="AutoShape 21"/>
              <p:cNvSpPr>
                <a:spLocks noChangeArrowheads="1"/>
              </p:cNvSpPr>
              <p:nvPr/>
            </p:nvSpPr>
            <p:spPr bwMode="gray">
              <a:xfrm>
                <a:off x="473" y="272"/>
                <a:ext cx="1159" cy="1539"/>
              </a:xfrm>
              <a:prstGeom prst="can">
                <a:avLst>
                  <a:gd name="adj" fmla="val 33197"/>
                </a:avLst>
              </a:prstGeom>
            </p:spPr>
            <p:style>
              <a:lnRef idx="0">
                <a:schemeClr val="accent5"/>
              </a:lnRef>
              <a:fillRef idx="3">
                <a:schemeClr val="accent5"/>
              </a:fillRef>
              <a:effectRef idx="3">
                <a:schemeClr val="accent5"/>
              </a:effectRef>
              <a:fontRef idx="minor">
                <a:schemeClr val="lt1"/>
              </a:fontRef>
            </p:style>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2400" b="0" i="0" u="none" strike="noStrike" kern="1200" cap="none" spc="0" normalizeH="0" baseline="0" noProof="0">
                  <a:ln>
                    <a:noFill/>
                  </a:ln>
                  <a:solidFill>
                    <a:schemeClr val="lt1"/>
                  </a:solidFill>
                  <a:effectLst/>
                  <a:uLnTx/>
                  <a:uFillTx/>
                  <a:latin typeface="Arial" panose="020B0604020202020204" pitchFamily="34" charset="0"/>
                  <a:ea typeface="+mn-ea"/>
                  <a:cs typeface="Arial" panose="020B0604020202020204" pitchFamily="34" charset="0"/>
                </a:endParaRPr>
              </a:p>
            </p:txBody>
          </p:sp>
        </p:grpSp>
        <p:sp>
          <p:nvSpPr>
            <p:cNvPr id="21515" name="Text Box 22"/>
            <p:cNvSpPr txBox="1"/>
            <p:nvPr/>
          </p:nvSpPr>
          <p:spPr>
            <a:xfrm>
              <a:off x="311150" y="2056777"/>
              <a:ext cx="2128837" cy="479117"/>
            </a:xfrm>
            <a:prstGeom prst="rect">
              <a:avLst/>
            </a:prstGeom>
            <a:noFill/>
            <a:ln w="9525">
              <a:noFill/>
            </a:ln>
            <a:effectLst>
              <a:outerShdw dist="17961" dir="2699999" algn="ctr" rotWithShape="0">
                <a:srgbClr val="003300">
                  <a:alpha val="50000"/>
                </a:srgbClr>
              </a:outerShdw>
            </a:effectLst>
          </p:spPr>
          <p:txBody>
            <a:bodyPr anchor="t" anchorCtr="0">
              <a:spAutoFit/>
            </a:bodyPr>
            <a:p>
              <a:pPr algn="ctr">
                <a:spcBef>
                  <a:spcPct val="50000"/>
                </a:spcBef>
              </a:pPr>
              <a:r>
                <a:rPr lang="en-US" altLang="vi-VN" sz="2400" b="1" dirty="0">
                  <a:solidFill>
                    <a:srgbClr val="FFFFFF"/>
                  </a:solidFill>
                  <a:latin typeface="Arial" panose="020B0604020202020204" pitchFamily="34" charset="0"/>
                </a:rPr>
                <a:t>Quy định</a:t>
              </a:r>
              <a:endParaRPr lang="en-US" altLang="vi-VN" sz="2400" b="1" dirty="0">
                <a:solidFill>
                  <a:srgbClr val="FFFFFF"/>
                </a:solidFill>
                <a:latin typeface="Arial" panose="020B0604020202020204" pitchFamily="34" charset="0"/>
              </a:endParaRPr>
            </a:p>
          </p:txBody>
        </p:sp>
      </p:grpSp>
      <p:sp>
        <p:nvSpPr>
          <p:cNvPr id="21516" name="AutoShape 9"/>
          <p:cNvSpPr/>
          <p:nvPr/>
        </p:nvSpPr>
        <p:spPr>
          <a:xfrm>
            <a:off x="2414588" y="1770063"/>
            <a:ext cx="482600" cy="574675"/>
          </a:xfrm>
          <a:prstGeom prst="rightArrow">
            <a:avLst>
              <a:gd name="adj1" fmla="val 50000"/>
              <a:gd name="adj2" fmla="val 52773"/>
            </a:avLst>
          </a:prstGeom>
          <a:solidFill>
            <a:srgbClr val="FFFFFF"/>
          </a:solidFill>
          <a:ln w="9525">
            <a:noFill/>
          </a:ln>
        </p:spPr>
        <p:txBody>
          <a:bodyPr wrap="none" anchor="ctr" anchorCtr="0"/>
          <a:p>
            <a:endParaRPr lang="vi-VN" altLang="vi-VN" sz="1600" dirty="0">
              <a:latin typeface="Arial" panose="020B0604020202020204" pitchFamily="34" charset="0"/>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42" presetClass="path" presetSubtype="0" accel="50000" decel="50000" fill="hold" nodeType="withEffect">
                                  <p:stCondLst>
                                    <p:cond delay="0"/>
                                  </p:stCondLst>
                                  <p:childTnLst>
                                    <p:animMotion origin="layout" path="M 1.66667E-6 -4.81481E-6 L 1.66667E-6 1.03936 " pathEditMode="relative" rAng="0" ptsTypes="AA">
                                      <p:cBhvr>
                                        <p:cTn id="9" dur="500" spd="-100000" fill="hold"/>
                                        <p:tgtEl>
                                          <p:spTgt spid="7"/>
                                        </p:tgtEl>
                                        <p:attrNameLst>
                                          <p:attrName>ppt_x</p:attrName>
                                          <p:attrName>ppt_y</p:attrName>
                                        </p:attrNameLst>
                                      </p:cBhvr>
                                      <p:rCtr x="0" y="5196800"/>
                                    </p:animMotion>
                                  </p:childTnLst>
                                </p:cTn>
                              </p:par>
                            </p:childTnLst>
                          </p:cTn>
                        </p:par>
                      </p:childTnLst>
                    </p:cTn>
                  </p:par>
                  <p:par>
                    <p:cTn id="10" fill="hold">
                      <p:stCondLst>
                        <p:cond delay="indefinite"/>
                      </p:stCondLst>
                      <p:childTnLst>
                        <p:par>
                          <p:cTn id="11" fill="hold">
                            <p:stCondLst>
                              <p:cond delay="0"/>
                            </p:stCondLst>
                            <p:childTnLst>
                              <p:par>
                                <p:cTn id="12" presetID="35" presetClass="path" presetSubtype="0" accel="50000" decel="50000" fill="hold" nodeType="clickEffect">
                                  <p:stCondLst>
                                    <p:cond delay="0"/>
                                  </p:stCondLst>
                                  <p:childTnLst>
                                    <p:animMotion origin="layout" path="M 1.66667E-6 -2.87697E-6 L -0.34896 0.00023 " pathEditMode="relative" rAng="0" ptsTypes="AA">
                                      <p:cBhvr>
                                        <p:cTn id="13" dur="500" fill="hold"/>
                                        <p:tgtEl>
                                          <p:spTgt spid="7"/>
                                        </p:tgtEl>
                                        <p:attrNameLst>
                                          <p:attrName>ppt_x</p:attrName>
                                          <p:attrName>ppt_y</p:attrName>
                                        </p:attrNameLst>
                                      </p:cBhvr>
                                      <p:rCtr x="-1744800" y="0"/>
                                    </p:animMotion>
                                  </p:childTnLst>
                                </p:cTn>
                              </p:par>
                            </p:childTnLst>
                          </p:cTn>
                        </p:par>
                        <p:par>
                          <p:cTn id="14" fill="hold">
                            <p:stCondLst>
                              <p:cond delay="500"/>
                            </p:stCondLst>
                            <p:childTnLst>
                              <p:par>
                                <p:cTn id="15" presetID="22" presetClass="entr" presetSubtype="8" fill="hold" nodeType="after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7"/>
                                        </p:tgtEl>
                                      </p:cBhvr>
                                    </p:animEffect>
                                    <p:set>
                                      <p:cBhvr>
                                        <p:cTn id="22" dur="1" fill="hold">
                                          <p:stCondLst>
                                            <p:cond delay="499"/>
                                          </p:stCondLst>
                                        </p:cTn>
                                        <p:tgtEl>
                                          <p:spTgt spid="7"/>
                                        </p:tgtEl>
                                        <p:attrNameLst>
                                          <p:attrName>style.visibility</p:attrName>
                                        </p:attrNameLst>
                                      </p:cBhvr>
                                      <p:to>
                                        <p:strVal val="hidden"/>
                                      </p:to>
                                    </p:set>
                                  </p:childTnLst>
                                </p:cTn>
                              </p:par>
                              <p:par>
                                <p:cTn id="23" presetID="10" presetClass="exit" presetSubtype="0" fill="hold" nodeType="withEffect">
                                  <p:stCondLst>
                                    <p:cond delay="0"/>
                                  </p:stCondLst>
                                  <p:childTnLst>
                                    <p:animEffect transition="out" filter="fade">
                                      <p:cBhvr>
                                        <p:cTn id="24" dur="500"/>
                                        <p:tgtEl>
                                          <p:spTgt spid="6"/>
                                        </p:tgtEl>
                                      </p:cBhvr>
                                    </p:animEffect>
                                    <p:set>
                                      <p:cBhvr>
                                        <p:cTn id="25"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7483</Words>
  <Application>WPS Presentation</Application>
  <PresentationFormat/>
  <Paragraphs>373</Paragraphs>
  <Slides>47</Slides>
  <Notes>42</Notes>
  <HiddenSlides>0</HiddenSlides>
  <MMClips>2</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47</vt:i4>
      </vt:variant>
    </vt:vector>
  </HeadingPairs>
  <TitlesOfParts>
    <vt:vector size="63" baseType="lpstr">
      <vt:lpstr>Arial</vt:lpstr>
      <vt:lpstr>SimSun</vt:lpstr>
      <vt:lpstr>Wingdings</vt:lpstr>
      <vt:lpstr>Calibri</vt:lpstr>
      <vt:lpstr>Times New Roman</vt:lpstr>
      <vt:lpstr>Constantia</vt:lpstr>
      <vt:lpstr>Tahoma</vt:lpstr>
      <vt:lpstr>Wingdings 3</vt:lpstr>
      <vt:lpstr>Symbol</vt:lpstr>
      <vt:lpstr>Verdana</vt:lpstr>
      <vt:lpstr>Microsoft YaHei</vt:lpstr>
      <vt:lpstr>Arial Unicode MS</vt:lpstr>
      <vt:lpstr>Monotype Sorts</vt:lpstr>
      <vt:lpstr>Wingdings</vt:lpstr>
      <vt:lpstr>Arial Unicode MS</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bài 2</dc:title>
  <dc:creator>Hoa</dc:creator>
  <cp:lastModifiedBy>MP</cp:lastModifiedBy>
  <cp:revision>573</cp:revision>
  <dcterms:created xsi:type="dcterms:W3CDTF">2009-03-17T08:09:58Z</dcterms:created>
  <dcterms:modified xsi:type="dcterms:W3CDTF">2024-09-30T05:54:56Z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1837605F1336413280BCC05F910B8D73_12</vt:lpwstr>
  </property>
  <property fmtid="{D5CDD505-2E9C-101B-9397-08002B2CF9AE}" pid="3" name="KSOProductBuildVer">
    <vt:lpwstr>1033-12.2.0.18283</vt:lpwstr>
  </property>
</Properties>
</file>